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3"/>
    <p:sldMasterId id="214748368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alanquin Dark"/>
      <p:regular r:id="rId20"/>
      <p:bold r:id="rId21"/>
    </p:embeddedFont>
    <p:embeddedFont>
      <p:font typeface="PT Sans Narrow"/>
      <p:regular r:id="rId22"/>
      <p:bold r:id="rId23"/>
    </p:embeddedFont>
    <p:embeddedFont>
      <p:font typeface="Rubik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nquinDark-regular.fntdata"/><Relationship Id="rId22" Type="http://schemas.openxmlformats.org/officeDocument/2006/relationships/font" Target="fonts/PTSansNarrow-regular.fntdata"/><Relationship Id="rId21" Type="http://schemas.openxmlformats.org/officeDocument/2006/relationships/font" Target="fonts/PalanquinDark-bold.fntdata"/><Relationship Id="rId24" Type="http://schemas.openxmlformats.org/officeDocument/2006/relationships/font" Target="fonts/Rubik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ubik-italic.fntdata"/><Relationship Id="rId25" Type="http://schemas.openxmlformats.org/officeDocument/2006/relationships/font" Target="fonts/Rubik-bold.fntdata"/><Relationship Id="rId27" Type="http://schemas.openxmlformats.org/officeDocument/2006/relationships/font" Target="fonts/Rubi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49f1d7d6b_1_11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49f1d7d6b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8dda5dfaa8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8dda5dfaa8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2b5288c00_9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2b5288c00_9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92b5288c00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92b5288c00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94a99df268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94a99df268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94b8ab163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94b8ab163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c21c68ef9_0_1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c21c68ef9_0_1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c21c68ef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c21c68ef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c21c68ef9_1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c21c68ef9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c21c68ef9_1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8c21c68ef9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c21c68ef9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c21c68ef9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2b5288c00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92b5288c00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94a99df268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94a99df268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94a99df268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94a99df268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" y="379"/>
            <a:ext cx="9142514" cy="5146141"/>
            <a:chOff x="-8" y="379"/>
            <a:chExt cx="9142514" cy="5146141"/>
          </a:xfrm>
        </p:grpSpPr>
        <p:sp>
          <p:nvSpPr>
            <p:cNvPr id="10" name="Google Shape;10;p2"/>
            <p:cNvSpPr/>
            <p:nvPr/>
          </p:nvSpPr>
          <p:spPr>
            <a:xfrm>
              <a:off x="-8" y="20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" y="739369"/>
              <a:ext cx="7891673" cy="4407151"/>
            </a:xfrm>
            <a:custGeom>
              <a:rect b="b" l="l" r="r" t="t"/>
              <a:pathLst>
                <a:path extrusionOk="0" h="137745" w="246769">
                  <a:moveTo>
                    <a:pt x="0" y="1"/>
                  </a:moveTo>
                  <a:lnTo>
                    <a:pt x="0" y="137744"/>
                  </a:lnTo>
                  <a:lnTo>
                    <a:pt x="48863" y="137744"/>
                  </a:lnTo>
                  <a:cubicBezTo>
                    <a:pt x="52899" y="135018"/>
                    <a:pt x="56602" y="132124"/>
                    <a:pt x="59817" y="129338"/>
                  </a:cubicBezTo>
                  <a:cubicBezTo>
                    <a:pt x="73462" y="117515"/>
                    <a:pt x="86475" y="103109"/>
                    <a:pt x="104394" y="98013"/>
                  </a:cubicBezTo>
                  <a:cubicBezTo>
                    <a:pt x="108425" y="96865"/>
                    <a:pt x="112610" y="96320"/>
                    <a:pt x="116815" y="96320"/>
                  </a:cubicBezTo>
                  <a:cubicBezTo>
                    <a:pt x="130409" y="96320"/>
                    <a:pt x="144224" y="102019"/>
                    <a:pt x="153817" y="111503"/>
                  </a:cubicBezTo>
                  <a:cubicBezTo>
                    <a:pt x="160949" y="118563"/>
                    <a:pt x="165366" y="127909"/>
                    <a:pt x="168509" y="137744"/>
                  </a:cubicBezTo>
                  <a:lnTo>
                    <a:pt x="246769" y="137744"/>
                  </a:lnTo>
                  <a:cubicBezTo>
                    <a:pt x="237601" y="135446"/>
                    <a:pt x="228374" y="133315"/>
                    <a:pt x="219599" y="129350"/>
                  </a:cubicBezTo>
                  <a:cubicBezTo>
                    <a:pt x="203645" y="122183"/>
                    <a:pt x="195370" y="106490"/>
                    <a:pt x="185559" y="92905"/>
                  </a:cubicBezTo>
                  <a:cubicBezTo>
                    <a:pt x="174891" y="78130"/>
                    <a:pt x="161223" y="67747"/>
                    <a:pt x="144578" y="60330"/>
                  </a:cubicBezTo>
                  <a:cubicBezTo>
                    <a:pt x="123992" y="51126"/>
                    <a:pt x="102882" y="50507"/>
                    <a:pt x="80796" y="48638"/>
                  </a:cubicBezTo>
                  <a:cubicBezTo>
                    <a:pt x="58233" y="46733"/>
                    <a:pt x="35016" y="41316"/>
                    <a:pt x="17550" y="26040"/>
                  </a:cubicBezTo>
                  <a:cubicBezTo>
                    <a:pt x="9835" y="19277"/>
                    <a:pt x="3739" y="100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3000">
                  <a:schemeClr val="accent1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771525" rotWithShape="0" algn="bl">
                <a:schemeClr val="accent2">
                  <a:alpha val="26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2339" y="379"/>
              <a:ext cx="6179815" cy="2015173"/>
            </a:xfrm>
            <a:custGeom>
              <a:rect b="b" l="l" r="r" t="t"/>
              <a:pathLst>
                <a:path extrusionOk="0" h="62984" w="19324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571500" rotWithShape="0" algn="bl" dir="5400000" dist="9525">
                <a:schemeClr val="accent2">
                  <a:alpha val="2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974038" y="1328652"/>
              <a:ext cx="2168468" cy="3595758"/>
            </a:xfrm>
            <a:custGeom>
              <a:rect b="b" l="l" r="r" t="t"/>
              <a:pathLst>
                <a:path extrusionOk="0" h="112385" w="67807">
                  <a:moveTo>
                    <a:pt x="29070" y="1"/>
                  </a:moveTo>
                  <a:cubicBezTo>
                    <a:pt x="26384" y="1"/>
                    <a:pt x="23570" y="742"/>
                    <a:pt x="20646" y="2443"/>
                  </a:cubicBezTo>
                  <a:cubicBezTo>
                    <a:pt x="11538" y="7753"/>
                    <a:pt x="4680" y="17480"/>
                    <a:pt x="3335" y="28053"/>
                  </a:cubicBezTo>
                  <a:cubicBezTo>
                    <a:pt x="1" y="54402"/>
                    <a:pt x="19420" y="69618"/>
                    <a:pt x="37029" y="85477"/>
                  </a:cubicBezTo>
                  <a:cubicBezTo>
                    <a:pt x="44923" y="92597"/>
                    <a:pt x="50793" y="102788"/>
                    <a:pt x="59746" y="108611"/>
                  </a:cubicBezTo>
                  <a:cubicBezTo>
                    <a:pt x="62187" y="110182"/>
                    <a:pt x="64902" y="111468"/>
                    <a:pt x="67795" y="112385"/>
                  </a:cubicBezTo>
                  <a:lnTo>
                    <a:pt x="67795" y="39959"/>
                  </a:lnTo>
                  <a:lnTo>
                    <a:pt x="67807" y="39959"/>
                  </a:lnTo>
                  <a:cubicBezTo>
                    <a:pt x="67402" y="39328"/>
                    <a:pt x="67021" y="38721"/>
                    <a:pt x="66628" y="38114"/>
                  </a:cubicBezTo>
                  <a:cubicBezTo>
                    <a:pt x="60294" y="28125"/>
                    <a:pt x="53234" y="18028"/>
                    <a:pt x="45399" y="9158"/>
                  </a:cubicBezTo>
                  <a:cubicBezTo>
                    <a:pt x="40796" y="3956"/>
                    <a:pt x="35276" y="1"/>
                    <a:pt x="2907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400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  <a:effectLst>
              <a:outerShdw blurRad="471488" rotWithShape="0" algn="bl">
                <a:schemeClr val="accent2">
                  <a:alpha val="24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67574" y="2713747"/>
              <a:ext cx="16022" cy="13982"/>
            </a:xfrm>
            <a:custGeom>
              <a:rect b="b" l="l" r="r" t="t"/>
              <a:pathLst>
                <a:path extrusionOk="0" h="437" w="501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113180" y="2750733"/>
              <a:ext cx="15254" cy="16413"/>
            </a:xfrm>
            <a:custGeom>
              <a:rect b="b" l="l" r="r" t="t"/>
              <a:pathLst>
                <a:path extrusionOk="0" h="513" w="477">
                  <a:moveTo>
                    <a:pt x="381" y="1"/>
                  </a:moveTo>
                  <a:cubicBezTo>
                    <a:pt x="262" y="25"/>
                    <a:pt x="131" y="25"/>
                    <a:pt x="24" y="108"/>
                  </a:cubicBezTo>
                  <a:cubicBezTo>
                    <a:pt x="0" y="132"/>
                    <a:pt x="36" y="299"/>
                    <a:pt x="60" y="513"/>
                  </a:cubicBezTo>
                  <a:cubicBezTo>
                    <a:pt x="250" y="418"/>
                    <a:pt x="381" y="370"/>
                    <a:pt x="441" y="287"/>
                  </a:cubicBezTo>
                  <a:cubicBezTo>
                    <a:pt x="476" y="239"/>
                    <a:pt x="417" y="108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900" y="251050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75500" y="2542300"/>
              <a:ext cx="1655400" cy="1655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2125950" y="1498913"/>
            <a:ext cx="4892100" cy="19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25950" y="3365575"/>
            <a:ext cx="2633400" cy="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2" type="subTitle"/>
          </p:nvPr>
        </p:nvSpPr>
        <p:spPr>
          <a:xfrm>
            <a:off x="2125950" y="1037225"/>
            <a:ext cx="22311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1"/>
          <p:cNvGrpSpPr/>
          <p:nvPr/>
        </p:nvGrpSpPr>
        <p:grpSpPr>
          <a:xfrm>
            <a:off x="2842" y="256"/>
            <a:ext cx="9138317" cy="5142987"/>
            <a:chOff x="2842" y="390"/>
            <a:chExt cx="9138317" cy="5142987"/>
          </a:xfrm>
        </p:grpSpPr>
        <p:sp>
          <p:nvSpPr>
            <p:cNvPr id="112" name="Google Shape;112;p11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" name="Google Shape;113;p11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114" name="Google Shape;114;p11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rgbClr val="C7EDF0">
                    <a:alpha val="3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rgbClr val="C7EDF0">
                    <a:alpha val="4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7" name="Google Shape;117;p11"/>
            <p:cNvSpPr/>
            <p:nvPr/>
          </p:nvSpPr>
          <p:spPr>
            <a:xfrm>
              <a:off x="5068" y="1509"/>
              <a:ext cx="3214386" cy="2305869"/>
            </a:xfrm>
            <a:custGeom>
              <a:rect b="b" l="l" r="r" t="t"/>
              <a:pathLst>
                <a:path extrusionOk="0" h="29109" w="40578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1"/>
          <p:cNvSpPr/>
          <p:nvPr/>
        </p:nvSpPr>
        <p:spPr>
          <a:xfrm>
            <a:off x="726750" y="1284100"/>
            <a:ext cx="7704000" cy="257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"/>
          <p:cNvSpPr txBox="1"/>
          <p:nvPr>
            <p:ph hasCustomPrompt="1" type="title"/>
          </p:nvPr>
        </p:nvSpPr>
        <p:spPr>
          <a:xfrm>
            <a:off x="1245025" y="1440425"/>
            <a:ext cx="6654300" cy="14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b="0" sz="8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b="0" sz="8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b="0" sz="8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b="0" sz="8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b="0" sz="8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b="0" sz="8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b="0" sz="8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b="0" sz="8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b="0" sz="8200"/>
            </a:lvl9pPr>
          </a:lstStyle>
          <a:p>
            <a:r>
              <a:t>xx%</a:t>
            </a:r>
          </a:p>
        </p:txBody>
      </p:sp>
      <p:sp>
        <p:nvSpPr>
          <p:cNvPr id="123" name="Google Shape;123;p11"/>
          <p:cNvSpPr txBox="1"/>
          <p:nvPr>
            <p:ph idx="1" type="subTitle"/>
          </p:nvPr>
        </p:nvSpPr>
        <p:spPr>
          <a:xfrm>
            <a:off x="2249400" y="2931138"/>
            <a:ext cx="46452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3"/>
          <p:cNvGrpSpPr/>
          <p:nvPr/>
        </p:nvGrpSpPr>
        <p:grpSpPr>
          <a:xfrm>
            <a:off x="0" y="390"/>
            <a:ext cx="9141159" cy="5143110"/>
            <a:chOff x="0" y="390"/>
            <a:chExt cx="9141159" cy="5143110"/>
          </a:xfrm>
        </p:grpSpPr>
        <p:sp>
          <p:nvSpPr>
            <p:cNvPr id="127" name="Google Shape;127;p13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 flipH="1" rot="10800000">
              <a:off x="5050593" y="2153066"/>
              <a:ext cx="3816979" cy="2990434"/>
            </a:xfrm>
            <a:custGeom>
              <a:rect b="b" l="l" r="r" t="t"/>
              <a:pathLst>
                <a:path extrusionOk="0" h="18486" w="23421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185738" rotWithShape="0" algn="bl">
                <a:schemeClr val="accent2">
                  <a:alpha val="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702277" y="2100"/>
              <a:ext cx="6308303" cy="1811644"/>
            </a:xfrm>
            <a:custGeom>
              <a:rect b="b" l="l" r="r" t="t"/>
              <a:pathLst>
                <a:path extrusionOk="0" h="8793" w="30618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8867574" y="2713747"/>
              <a:ext cx="16022" cy="13982"/>
            </a:xfrm>
            <a:custGeom>
              <a:rect b="b" l="l" r="r" t="t"/>
              <a:pathLst>
                <a:path extrusionOk="0" h="437" w="501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rect b="b" l="l" r="r" t="t"/>
              <a:pathLst>
                <a:path extrusionOk="0" h="62984" w="19324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0" rotWithShape="0" algn="bl" dir="5400000" dist="9525">
                <a:schemeClr val="accent2">
                  <a:alpha val="2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3"/>
          <p:cNvSpPr txBox="1"/>
          <p:nvPr>
            <p:ph hasCustomPrompt="1" type="title"/>
          </p:nvPr>
        </p:nvSpPr>
        <p:spPr>
          <a:xfrm>
            <a:off x="5028500" y="2412138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939700" y="2181163"/>
            <a:ext cx="2487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6" name="Google Shape;136;p13"/>
          <p:cNvSpPr txBox="1"/>
          <p:nvPr>
            <p:ph idx="2" type="subTitle"/>
          </p:nvPr>
        </p:nvSpPr>
        <p:spPr>
          <a:xfrm>
            <a:off x="5939700" y="2485051"/>
            <a:ext cx="2487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hasCustomPrompt="1" idx="3" type="title"/>
          </p:nvPr>
        </p:nvSpPr>
        <p:spPr>
          <a:xfrm>
            <a:off x="5028500" y="3900275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/>
          <p:nvPr>
            <p:ph idx="4" type="subTitle"/>
          </p:nvPr>
        </p:nvSpPr>
        <p:spPr>
          <a:xfrm>
            <a:off x="5939700" y="3669300"/>
            <a:ext cx="2487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9" name="Google Shape;139;p13"/>
          <p:cNvSpPr txBox="1"/>
          <p:nvPr>
            <p:ph idx="5" type="subTitle"/>
          </p:nvPr>
        </p:nvSpPr>
        <p:spPr>
          <a:xfrm>
            <a:off x="5939700" y="3973189"/>
            <a:ext cx="2487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0" name="Google Shape;140;p13"/>
          <p:cNvSpPr txBox="1"/>
          <p:nvPr>
            <p:ph idx="6"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hasCustomPrompt="1" idx="7" type="title"/>
          </p:nvPr>
        </p:nvSpPr>
        <p:spPr>
          <a:xfrm>
            <a:off x="855000" y="1591263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/>
          <p:nvPr>
            <p:ph idx="8" type="subTitle"/>
          </p:nvPr>
        </p:nvSpPr>
        <p:spPr>
          <a:xfrm>
            <a:off x="1766200" y="1360288"/>
            <a:ext cx="2487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3" name="Google Shape;143;p13"/>
          <p:cNvSpPr txBox="1"/>
          <p:nvPr>
            <p:ph idx="9" type="subTitle"/>
          </p:nvPr>
        </p:nvSpPr>
        <p:spPr>
          <a:xfrm>
            <a:off x="1766200" y="1664176"/>
            <a:ext cx="2487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4" name="Google Shape;144;p13"/>
          <p:cNvSpPr txBox="1"/>
          <p:nvPr>
            <p:ph hasCustomPrompt="1" idx="13" type="title"/>
          </p:nvPr>
        </p:nvSpPr>
        <p:spPr>
          <a:xfrm>
            <a:off x="855000" y="3079400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/>
          <p:nvPr>
            <p:ph idx="14" type="subTitle"/>
          </p:nvPr>
        </p:nvSpPr>
        <p:spPr>
          <a:xfrm>
            <a:off x="1766200" y="2848425"/>
            <a:ext cx="2487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6" name="Google Shape;146;p13"/>
          <p:cNvSpPr txBox="1"/>
          <p:nvPr>
            <p:ph idx="15" type="subTitle"/>
          </p:nvPr>
        </p:nvSpPr>
        <p:spPr>
          <a:xfrm>
            <a:off x="1766200" y="3152314"/>
            <a:ext cx="2487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4"/>
          <p:cNvGrpSpPr/>
          <p:nvPr/>
        </p:nvGrpSpPr>
        <p:grpSpPr>
          <a:xfrm>
            <a:off x="1402" y="-1"/>
            <a:ext cx="9141195" cy="5143502"/>
            <a:chOff x="2842" y="390"/>
            <a:chExt cx="9141195" cy="5143502"/>
          </a:xfrm>
        </p:grpSpPr>
        <p:sp>
          <p:nvSpPr>
            <p:cNvPr id="149" name="Google Shape;149;p14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072629" y="400"/>
              <a:ext cx="5065578" cy="5143492"/>
            </a:xfrm>
            <a:custGeom>
              <a:rect b="b" l="l" r="r" t="t"/>
              <a:pathLst>
                <a:path extrusionOk="0" h="22577" w="22235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612325" y="6250"/>
              <a:ext cx="3531694" cy="4203004"/>
            </a:xfrm>
            <a:custGeom>
              <a:rect b="b" l="l" r="r" t="t"/>
              <a:pathLst>
                <a:path extrusionOk="0" h="20087" w="16823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71475" rotWithShape="0" algn="bl">
                <a:srgbClr val="C7EDF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838948" y="3325"/>
              <a:ext cx="2305089" cy="2210890"/>
            </a:xfrm>
            <a:custGeom>
              <a:rect b="b" l="l" r="r" t="t"/>
              <a:pathLst>
                <a:path extrusionOk="0" h="11854" w="12345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 rot="10800000">
              <a:off x="2850" y="1504981"/>
              <a:ext cx="5964978" cy="3638119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14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14"/>
          <p:cNvSpPr txBox="1"/>
          <p:nvPr>
            <p:ph hasCustomPrompt="1" idx="2" type="title"/>
          </p:nvPr>
        </p:nvSpPr>
        <p:spPr>
          <a:xfrm>
            <a:off x="712350" y="1835338"/>
            <a:ext cx="2450700" cy="5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9pPr>
          </a:lstStyle>
          <a:p>
            <a:r>
              <a:t>xx%</a:t>
            </a:r>
          </a:p>
        </p:txBody>
      </p:sp>
      <p:sp>
        <p:nvSpPr>
          <p:cNvPr id="157" name="Google Shape;157;p14"/>
          <p:cNvSpPr txBox="1"/>
          <p:nvPr>
            <p:ph hasCustomPrompt="1" idx="3" type="title"/>
          </p:nvPr>
        </p:nvSpPr>
        <p:spPr>
          <a:xfrm>
            <a:off x="3345875" y="1835338"/>
            <a:ext cx="2450700" cy="5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9pPr>
          </a:lstStyle>
          <a:p>
            <a:r>
              <a:t>xx%</a:t>
            </a:r>
          </a:p>
        </p:txBody>
      </p:sp>
      <p:sp>
        <p:nvSpPr>
          <p:cNvPr id="158" name="Google Shape;158;p14"/>
          <p:cNvSpPr txBox="1"/>
          <p:nvPr>
            <p:ph hasCustomPrompt="1" idx="4" type="title"/>
          </p:nvPr>
        </p:nvSpPr>
        <p:spPr>
          <a:xfrm>
            <a:off x="5980150" y="1835338"/>
            <a:ext cx="2450700" cy="5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9pPr>
          </a:lstStyle>
          <a:p>
            <a:r>
              <a:t>xx%</a:t>
            </a:r>
          </a:p>
        </p:txBody>
      </p:sp>
      <p:sp>
        <p:nvSpPr>
          <p:cNvPr id="159" name="Google Shape;159;p14"/>
          <p:cNvSpPr txBox="1"/>
          <p:nvPr>
            <p:ph idx="1" type="subTitle"/>
          </p:nvPr>
        </p:nvSpPr>
        <p:spPr>
          <a:xfrm>
            <a:off x="912300" y="2833375"/>
            <a:ext cx="20484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14"/>
          <p:cNvSpPr txBox="1"/>
          <p:nvPr>
            <p:ph idx="5" type="subTitle"/>
          </p:nvPr>
        </p:nvSpPr>
        <p:spPr>
          <a:xfrm>
            <a:off x="3547800" y="2833375"/>
            <a:ext cx="20484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14"/>
          <p:cNvSpPr txBox="1"/>
          <p:nvPr>
            <p:ph idx="6" type="subTitle"/>
          </p:nvPr>
        </p:nvSpPr>
        <p:spPr>
          <a:xfrm>
            <a:off x="6182850" y="2833375"/>
            <a:ext cx="20484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ONE_COLUMN_TEXT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5"/>
          <p:cNvGrpSpPr/>
          <p:nvPr/>
        </p:nvGrpSpPr>
        <p:grpSpPr>
          <a:xfrm>
            <a:off x="1467" y="159"/>
            <a:ext cx="9141067" cy="5143182"/>
            <a:chOff x="92" y="390"/>
            <a:chExt cx="9141067" cy="5143182"/>
          </a:xfrm>
        </p:grpSpPr>
        <p:sp>
          <p:nvSpPr>
            <p:cNvPr id="164" name="Google Shape;164;p15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 flipH="1" rot="5400000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rgbClr val="C7EDF0">
                    <a:alpha val="3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rgbClr val="C7EDF0">
                    <a:alpha val="4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2" name="Google Shape;172;p15"/>
          <p:cNvSpPr/>
          <p:nvPr/>
        </p:nvSpPr>
        <p:spPr>
          <a:xfrm>
            <a:off x="0" y="1037175"/>
            <a:ext cx="9144000" cy="3069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763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 txBox="1"/>
          <p:nvPr>
            <p:ph type="title"/>
          </p:nvPr>
        </p:nvSpPr>
        <p:spPr>
          <a:xfrm>
            <a:off x="5285400" y="1708225"/>
            <a:ext cx="31455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15"/>
          <p:cNvSpPr txBox="1"/>
          <p:nvPr>
            <p:ph idx="1" type="subTitle"/>
          </p:nvPr>
        </p:nvSpPr>
        <p:spPr>
          <a:xfrm>
            <a:off x="5285400" y="2329450"/>
            <a:ext cx="31455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ONE_COLUMN_TEXT_1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6"/>
          <p:cNvGrpSpPr/>
          <p:nvPr/>
        </p:nvGrpSpPr>
        <p:grpSpPr>
          <a:xfrm>
            <a:off x="1402" y="-1"/>
            <a:ext cx="9141195" cy="5143502"/>
            <a:chOff x="2842" y="390"/>
            <a:chExt cx="9141195" cy="5143502"/>
          </a:xfrm>
        </p:grpSpPr>
        <p:sp>
          <p:nvSpPr>
            <p:cNvPr id="177" name="Google Shape;177;p16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4072629" y="400"/>
              <a:ext cx="5065578" cy="5143492"/>
            </a:xfrm>
            <a:custGeom>
              <a:rect b="b" l="l" r="r" t="t"/>
              <a:pathLst>
                <a:path extrusionOk="0" h="22577" w="22235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612325" y="6250"/>
              <a:ext cx="3531694" cy="4203004"/>
            </a:xfrm>
            <a:custGeom>
              <a:rect b="b" l="l" r="r" t="t"/>
              <a:pathLst>
                <a:path extrusionOk="0" h="20087" w="16823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71475" rotWithShape="0" algn="bl">
                <a:srgbClr val="C7EDF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838948" y="3325"/>
              <a:ext cx="2305089" cy="2210890"/>
            </a:xfrm>
            <a:custGeom>
              <a:rect b="b" l="l" r="r" t="t"/>
              <a:pathLst>
                <a:path extrusionOk="0" h="11854" w="12345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 flipH="1" rot="10800000">
              <a:off x="2850" y="1504981"/>
              <a:ext cx="5964978" cy="3638119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6"/>
          <p:cNvSpPr txBox="1"/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7"/>
          <p:cNvGrpSpPr/>
          <p:nvPr/>
        </p:nvGrpSpPr>
        <p:grpSpPr>
          <a:xfrm>
            <a:off x="2842" y="256"/>
            <a:ext cx="9138317" cy="5142987"/>
            <a:chOff x="2842" y="390"/>
            <a:chExt cx="9138317" cy="5142987"/>
          </a:xfrm>
        </p:grpSpPr>
        <p:sp>
          <p:nvSpPr>
            <p:cNvPr id="186" name="Google Shape;186;p17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7" name="Google Shape;187;p17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188" name="Google Shape;188;p17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rgbClr val="C7EDF0">
                    <a:alpha val="3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rgbClr val="C7EDF0">
                    <a:alpha val="4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1" name="Google Shape;191;p17"/>
            <p:cNvSpPr/>
            <p:nvPr/>
          </p:nvSpPr>
          <p:spPr>
            <a:xfrm>
              <a:off x="5068" y="1509"/>
              <a:ext cx="3214386" cy="2305869"/>
            </a:xfrm>
            <a:custGeom>
              <a:rect b="b" l="l" r="r" t="t"/>
              <a:pathLst>
                <a:path extrusionOk="0" h="29109" w="40578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17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17"/>
          <p:cNvSpPr txBox="1"/>
          <p:nvPr>
            <p:ph idx="1" type="subTitle"/>
          </p:nvPr>
        </p:nvSpPr>
        <p:spPr>
          <a:xfrm>
            <a:off x="1409000" y="1687513"/>
            <a:ext cx="23775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97" name="Google Shape;197;p17"/>
          <p:cNvSpPr txBox="1"/>
          <p:nvPr>
            <p:ph idx="2" type="subTitle"/>
          </p:nvPr>
        </p:nvSpPr>
        <p:spPr>
          <a:xfrm>
            <a:off x="1409000" y="2065570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98" name="Google Shape;198;p17"/>
          <p:cNvSpPr txBox="1"/>
          <p:nvPr>
            <p:ph idx="3" type="subTitle"/>
          </p:nvPr>
        </p:nvSpPr>
        <p:spPr>
          <a:xfrm>
            <a:off x="1409000" y="3258075"/>
            <a:ext cx="23775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99" name="Google Shape;199;p17"/>
          <p:cNvSpPr txBox="1"/>
          <p:nvPr>
            <p:ph idx="4" type="subTitle"/>
          </p:nvPr>
        </p:nvSpPr>
        <p:spPr>
          <a:xfrm>
            <a:off x="1409000" y="3628700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00" name="Google Shape;200;p17"/>
          <p:cNvSpPr txBox="1"/>
          <p:nvPr>
            <p:ph idx="5" type="subTitle"/>
          </p:nvPr>
        </p:nvSpPr>
        <p:spPr>
          <a:xfrm>
            <a:off x="5371200" y="1687513"/>
            <a:ext cx="23775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01" name="Google Shape;201;p17"/>
          <p:cNvSpPr txBox="1"/>
          <p:nvPr>
            <p:ph idx="6" type="subTitle"/>
          </p:nvPr>
        </p:nvSpPr>
        <p:spPr>
          <a:xfrm>
            <a:off x="5371200" y="2065570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02" name="Google Shape;202;p17"/>
          <p:cNvSpPr txBox="1"/>
          <p:nvPr>
            <p:ph idx="7" type="subTitle"/>
          </p:nvPr>
        </p:nvSpPr>
        <p:spPr>
          <a:xfrm>
            <a:off x="5371200" y="3258075"/>
            <a:ext cx="23775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03" name="Google Shape;203;p17"/>
          <p:cNvSpPr txBox="1"/>
          <p:nvPr>
            <p:ph idx="8" type="subTitle"/>
          </p:nvPr>
        </p:nvSpPr>
        <p:spPr>
          <a:xfrm>
            <a:off x="5371200" y="3628700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8"/>
          <p:cNvGrpSpPr/>
          <p:nvPr/>
        </p:nvGrpSpPr>
        <p:grpSpPr>
          <a:xfrm>
            <a:off x="743" y="-1321"/>
            <a:ext cx="9142514" cy="5146141"/>
            <a:chOff x="-8" y="379"/>
            <a:chExt cx="9142514" cy="5146141"/>
          </a:xfrm>
        </p:grpSpPr>
        <p:sp>
          <p:nvSpPr>
            <p:cNvPr id="206" name="Google Shape;206;p18"/>
            <p:cNvSpPr/>
            <p:nvPr/>
          </p:nvSpPr>
          <p:spPr>
            <a:xfrm>
              <a:off x="-8" y="20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-4" y="739369"/>
              <a:ext cx="7891673" cy="4407151"/>
            </a:xfrm>
            <a:custGeom>
              <a:rect b="b" l="l" r="r" t="t"/>
              <a:pathLst>
                <a:path extrusionOk="0" h="137745" w="246769">
                  <a:moveTo>
                    <a:pt x="0" y="1"/>
                  </a:moveTo>
                  <a:lnTo>
                    <a:pt x="0" y="137744"/>
                  </a:lnTo>
                  <a:lnTo>
                    <a:pt x="48863" y="137744"/>
                  </a:lnTo>
                  <a:cubicBezTo>
                    <a:pt x="52899" y="135018"/>
                    <a:pt x="56602" y="132124"/>
                    <a:pt x="59817" y="129338"/>
                  </a:cubicBezTo>
                  <a:cubicBezTo>
                    <a:pt x="73462" y="117515"/>
                    <a:pt x="86475" y="103109"/>
                    <a:pt x="104394" y="98013"/>
                  </a:cubicBezTo>
                  <a:cubicBezTo>
                    <a:pt x="108425" y="96865"/>
                    <a:pt x="112610" y="96320"/>
                    <a:pt x="116815" y="96320"/>
                  </a:cubicBezTo>
                  <a:cubicBezTo>
                    <a:pt x="130409" y="96320"/>
                    <a:pt x="144224" y="102019"/>
                    <a:pt x="153817" y="111503"/>
                  </a:cubicBezTo>
                  <a:cubicBezTo>
                    <a:pt x="160949" y="118563"/>
                    <a:pt x="165366" y="127909"/>
                    <a:pt x="168509" y="137744"/>
                  </a:cubicBezTo>
                  <a:lnTo>
                    <a:pt x="246769" y="137744"/>
                  </a:lnTo>
                  <a:cubicBezTo>
                    <a:pt x="237601" y="135446"/>
                    <a:pt x="228374" y="133315"/>
                    <a:pt x="219599" y="129350"/>
                  </a:cubicBezTo>
                  <a:cubicBezTo>
                    <a:pt x="203645" y="122183"/>
                    <a:pt x="195370" y="106490"/>
                    <a:pt x="185559" y="92905"/>
                  </a:cubicBezTo>
                  <a:cubicBezTo>
                    <a:pt x="174891" y="78130"/>
                    <a:pt x="161223" y="67747"/>
                    <a:pt x="144578" y="60330"/>
                  </a:cubicBezTo>
                  <a:cubicBezTo>
                    <a:pt x="123992" y="51126"/>
                    <a:pt x="102882" y="50507"/>
                    <a:pt x="80796" y="48638"/>
                  </a:cubicBezTo>
                  <a:cubicBezTo>
                    <a:pt x="58233" y="46733"/>
                    <a:pt x="35016" y="41316"/>
                    <a:pt x="17550" y="26040"/>
                  </a:cubicBezTo>
                  <a:cubicBezTo>
                    <a:pt x="9835" y="19277"/>
                    <a:pt x="3739" y="100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3000">
                  <a:srgbClr val="E4F8F9"/>
                </a:gs>
                <a:gs pos="100000">
                  <a:srgbClr val="AAE3E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771525" rotWithShape="0" algn="bl">
                <a:srgbClr val="C7EDF0">
                  <a:alpha val="2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2962339" y="379"/>
              <a:ext cx="6179815" cy="2015173"/>
            </a:xfrm>
            <a:custGeom>
              <a:rect b="b" l="l" r="r" t="t"/>
              <a:pathLst>
                <a:path extrusionOk="0" h="62984" w="19324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571500" rotWithShape="0" algn="bl" dir="5400000" dist="9525">
                <a:srgbClr val="C7EDF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6974038" y="1328652"/>
              <a:ext cx="2168468" cy="3595758"/>
            </a:xfrm>
            <a:custGeom>
              <a:rect b="b" l="l" r="r" t="t"/>
              <a:pathLst>
                <a:path extrusionOk="0" h="112385" w="67807">
                  <a:moveTo>
                    <a:pt x="29070" y="1"/>
                  </a:moveTo>
                  <a:cubicBezTo>
                    <a:pt x="26384" y="1"/>
                    <a:pt x="23570" y="742"/>
                    <a:pt x="20646" y="2443"/>
                  </a:cubicBezTo>
                  <a:cubicBezTo>
                    <a:pt x="11538" y="7753"/>
                    <a:pt x="4680" y="17480"/>
                    <a:pt x="3335" y="28053"/>
                  </a:cubicBezTo>
                  <a:cubicBezTo>
                    <a:pt x="1" y="54402"/>
                    <a:pt x="19420" y="69618"/>
                    <a:pt x="37029" y="85477"/>
                  </a:cubicBezTo>
                  <a:cubicBezTo>
                    <a:pt x="44923" y="92597"/>
                    <a:pt x="50793" y="102788"/>
                    <a:pt x="59746" y="108611"/>
                  </a:cubicBezTo>
                  <a:cubicBezTo>
                    <a:pt x="62187" y="110182"/>
                    <a:pt x="64902" y="111468"/>
                    <a:pt x="67795" y="112385"/>
                  </a:cubicBezTo>
                  <a:lnTo>
                    <a:pt x="67795" y="39959"/>
                  </a:lnTo>
                  <a:lnTo>
                    <a:pt x="67807" y="39959"/>
                  </a:lnTo>
                  <a:cubicBezTo>
                    <a:pt x="67402" y="39328"/>
                    <a:pt x="67021" y="38721"/>
                    <a:pt x="66628" y="38114"/>
                  </a:cubicBezTo>
                  <a:cubicBezTo>
                    <a:pt x="60294" y="28125"/>
                    <a:pt x="53234" y="18028"/>
                    <a:pt x="45399" y="9158"/>
                  </a:cubicBezTo>
                  <a:cubicBezTo>
                    <a:pt x="40796" y="3956"/>
                    <a:pt x="35276" y="1"/>
                    <a:pt x="2907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4000">
                  <a:srgbClr val="E4F8F9"/>
                </a:gs>
                <a:gs pos="100000">
                  <a:srgbClr val="C7EDF0"/>
                </a:gs>
              </a:gsLst>
              <a:lin ang="2698631" scaled="0"/>
            </a:gradFill>
            <a:ln>
              <a:noFill/>
            </a:ln>
            <a:effectLst>
              <a:outerShdw blurRad="471488" rotWithShape="0" algn="bl">
                <a:srgbClr val="C7EDF0">
                  <a:alpha val="2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8867574" y="2713747"/>
              <a:ext cx="16022" cy="13982"/>
            </a:xfrm>
            <a:custGeom>
              <a:rect b="b" l="l" r="r" t="t"/>
              <a:pathLst>
                <a:path extrusionOk="0" h="437" w="501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113180" y="2750733"/>
              <a:ext cx="15254" cy="16413"/>
            </a:xfrm>
            <a:custGeom>
              <a:rect b="b" l="l" r="r" t="t"/>
              <a:pathLst>
                <a:path extrusionOk="0" h="513" w="477">
                  <a:moveTo>
                    <a:pt x="381" y="1"/>
                  </a:moveTo>
                  <a:cubicBezTo>
                    <a:pt x="262" y="25"/>
                    <a:pt x="131" y="25"/>
                    <a:pt x="24" y="108"/>
                  </a:cubicBezTo>
                  <a:cubicBezTo>
                    <a:pt x="0" y="132"/>
                    <a:pt x="36" y="299"/>
                    <a:pt x="60" y="513"/>
                  </a:cubicBezTo>
                  <a:cubicBezTo>
                    <a:pt x="250" y="418"/>
                    <a:pt x="381" y="370"/>
                    <a:pt x="441" y="287"/>
                  </a:cubicBezTo>
                  <a:cubicBezTo>
                    <a:pt x="476" y="239"/>
                    <a:pt x="417" y="108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239900" y="251050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6775500" y="2542300"/>
              <a:ext cx="1655400" cy="1655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18"/>
          <p:cNvSpPr/>
          <p:nvPr/>
        </p:nvSpPr>
        <p:spPr>
          <a:xfrm>
            <a:off x="4580550" y="-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 txBox="1"/>
          <p:nvPr>
            <p:ph type="title"/>
          </p:nvPr>
        </p:nvSpPr>
        <p:spPr>
          <a:xfrm>
            <a:off x="713100" y="3057713"/>
            <a:ext cx="272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6" name="Google Shape;216;p18"/>
          <p:cNvSpPr txBox="1"/>
          <p:nvPr>
            <p:ph idx="1" type="subTitle"/>
          </p:nvPr>
        </p:nvSpPr>
        <p:spPr>
          <a:xfrm>
            <a:off x="5303700" y="964250"/>
            <a:ext cx="3127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7" name="Google Shape;217;p18"/>
          <p:cNvSpPr txBox="1"/>
          <p:nvPr>
            <p:ph idx="2" type="subTitle"/>
          </p:nvPr>
        </p:nvSpPr>
        <p:spPr>
          <a:xfrm>
            <a:off x="5303700" y="2414200"/>
            <a:ext cx="3127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18"/>
          <p:cNvSpPr txBox="1"/>
          <p:nvPr>
            <p:ph idx="3" type="subTitle"/>
          </p:nvPr>
        </p:nvSpPr>
        <p:spPr>
          <a:xfrm>
            <a:off x="5303700" y="3880200"/>
            <a:ext cx="3127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9" name="Google Shape;219;p18"/>
          <p:cNvSpPr txBox="1"/>
          <p:nvPr>
            <p:ph hasCustomPrompt="1" idx="4" type="title"/>
          </p:nvPr>
        </p:nvSpPr>
        <p:spPr>
          <a:xfrm>
            <a:off x="4219900" y="894463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18"/>
          <p:cNvSpPr txBox="1"/>
          <p:nvPr>
            <p:ph hasCustomPrompt="1" idx="5" type="title"/>
          </p:nvPr>
        </p:nvSpPr>
        <p:spPr>
          <a:xfrm>
            <a:off x="4219900" y="2370600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18"/>
          <p:cNvSpPr txBox="1"/>
          <p:nvPr>
            <p:ph hasCustomPrompt="1" idx="6" type="title"/>
          </p:nvPr>
        </p:nvSpPr>
        <p:spPr>
          <a:xfrm>
            <a:off x="4219900" y="3781213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18"/>
          <p:cNvSpPr txBox="1"/>
          <p:nvPr>
            <p:ph idx="7" type="subTitle"/>
          </p:nvPr>
        </p:nvSpPr>
        <p:spPr>
          <a:xfrm>
            <a:off x="5303700" y="577500"/>
            <a:ext cx="31272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23" name="Google Shape;223;p18"/>
          <p:cNvSpPr txBox="1"/>
          <p:nvPr>
            <p:ph idx="8" type="subTitle"/>
          </p:nvPr>
        </p:nvSpPr>
        <p:spPr>
          <a:xfrm>
            <a:off x="5303700" y="2036975"/>
            <a:ext cx="31272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24" name="Google Shape;224;p18"/>
          <p:cNvSpPr txBox="1"/>
          <p:nvPr>
            <p:ph idx="9" type="subTitle"/>
          </p:nvPr>
        </p:nvSpPr>
        <p:spPr>
          <a:xfrm>
            <a:off x="5303700" y="3493450"/>
            <a:ext cx="31272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9"/>
          <p:cNvGrpSpPr/>
          <p:nvPr/>
        </p:nvGrpSpPr>
        <p:grpSpPr>
          <a:xfrm>
            <a:off x="1467" y="159"/>
            <a:ext cx="9141067" cy="5143182"/>
            <a:chOff x="92" y="390"/>
            <a:chExt cx="9141067" cy="5143182"/>
          </a:xfrm>
        </p:grpSpPr>
        <p:sp>
          <p:nvSpPr>
            <p:cNvPr id="227" name="Google Shape;227;p19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1" name="Google Shape;231;p19"/>
            <p:cNvGrpSpPr/>
            <p:nvPr/>
          </p:nvGrpSpPr>
          <p:grpSpPr>
            <a:xfrm flipH="1" rot="5400000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32" name="Google Shape;232;p19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rgbClr val="C7EDF0">
                    <a:alpha val="3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rgbClr val="C7EDF0">
                    <a:alpha val="4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5" name="Google Shape;235;p19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" name="Google Shape;236;p19"/>
          <p:cNvSpPr txBox="1"/>
          <p:nvPr>
            <p:ph idx="1" type="subTitle"/>
          </p:nvPr>
        </p:nvSpPr>
        <p:spPr>
          <a:xfrm>
            <a:off x="710700" y="1766125"/>
            <a:ext cx="23226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37" name="Google Shape;237;p19"/>
          <p:cNvSpPr txBox="1"/>
          <p:nvPr>
            <p:ph idx="2" type="subTitle"/>
          </p:nvPr>
        </p:nvSpPr>
        <p:spPr>
          <a:xfrm>
            <a:off x="710700" y="2165444"/>
            <a:ext cx="232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38" name="Google Shape;238;p19"/>
          <p:cNvSpPr txBox="1"/>
          <p:nvPr>
            <p:ph idx="3" type="subTitle"/>
          </p:nvPr>
        </p:nvSpPr>
        <p:spPr>
          <a:xfrm>
            <a:off x="3409472" y="1766125"/>
            <a:ext cx="23226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39" name="Google Shape;239;p19"/>
          <p:cNvSpPr txBox="1"/>
          <p:nvPr>
            <p:ph idx="4" type="subTitle"/>
          </p:nvPr>
        </p:nvSpPr>
        <p:spPr>
          <a:xfrm>
            <a:off x="3409472" y="2165444"/>
            <a:ext cx="232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40" name="Google Shape;240;p19"/>
          <p:cNvSpPr txBox="1"/>
          <p:nvPr>
            <p:ph idx="5" type="subTitle"/>
          </p:nvPr>
        </p:nvSpPr>
        <p:spPr>
          <a:xfrm>
            <a:off x="6108244" y="1766125"/>
            <a:ext cx="23226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41" name="Google Shape;241;p19"/>
          <p:cNvSpPr txBox="1"/>
          <p:nvPr>
            <p:ph idx="6" type="subTitle"/>
          </p:nvPr>
        </p:nvSpPr>
        <p:spPr>
          <a:xfrm>
            <a:off x="6108244" y="2165444"/>
            <a:ext cx="232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42" name="Google Shape;242;p19"/>
          <p:cNvSpPr txBox="1"/>
          <p:nvPr>
            <p:ph idx="7" type="subTitle"/>
          </p:nvPr>
        </p:nvSpPr>
        <p:spPr>
          <a:xfrm>
            <a:off x="710700" y="3572675"/>
            <a:ext cx="23226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43" name="Google Shape;243;p19"/>
          <p:cNvSpPr txBox="1"/>
          <p:nvPr>
            <p:ph idx="8" type="subTitle"/>
          </p:nvPr>
        </p:nvSpPr>
        <p:spPr>
          <a:xfrm>
            <a:off x="710700" y="3971994"/>
            <a:ext cx="232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44" name="Google Shape;244;p19"/>
          <p:cNvSpPr txBox="1"/>
          <p:nvPr>
            <p:ph idx="9" type="subTitle"/>
          </p:nvPr>
        </p:nvSpPr>
        <p:spPr>
          <a:xfrm>
            <a:off x="3409472" y="3572675"/>
            <a:ext cx="23226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45" name="Google Shape;245;p19"/>
          <p:cNvSpPr txBox="1"/>
          <p:nvPr>
            <p:ph idx="13" type="subTitle"/>
          </p:nvPr>
        </p:nvSpPr>
        <p:spPr>
          <a:xfrm>
            <a:off x="3409472" y="3971994"/>
            <a:ext cx="232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46" name="Google Shape;246;p19"/>
          <p:cNvSpPr txBox="1"/>
          <p:nvPr>
            <p:ph idx="14" type="subTitle"/>
          </p:nvPr>
        </p:nvSpPr>
        <p:spPr>
          <a:xfrm>
            <a:off x="6108244" y="3572675"/>
            <a:ext cx="23226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47" name="Google Shape;247;p19"/>
          <p:cNvSpPr txBox="1"/>
          <p:nvPr>
            <p:ph idx="15" type="subTitle"/>
          </p:nvPr>
        </p:nvSpPr>
        <p:spPr>
          <a:xfrm>
            <a:off x="6108244" y="3971994"/>
            <a:ext cx="232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7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0"/>
          <p:cNvGrpSpPr/>
          <p:nvPr/>
        </p:nvGrpSpPr>
        <p:grpSpPr>
          <a:xfrm>
            <a:off x="1402" y="-1"/>
            <a:ext cx="9141195" cy="5143502"/>
            <a:chOff x="2842" y="390"/>
            <a:chExt cx="9141195" cy="5143502"/>
          </a:xfrm>
        </p:grpSpPr>
        <p:sp>
          <p:nvSpPr>
            <p:cNvPr id="250" name="Google Shape;250;p20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4072629" y="400"/>
              <a:ext cx="5065578" cy="5143492"/>
            </a:xfrm>
            <a:custGeom>
              <a:rect b="b" l="l" r="r" t="t"/>
              <a:pathLst>
                <a:path extrusionOk="0" h="22577" w="22235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5612325" y="6250"/>
              <a:ext cx="3531694" cy="4203004"/>
            </a:xfrm>
            <a:custGeom>
              <a:rect b="b" l="l" r="r" t="t"/>
              <a:pathLst>
                <a:path extrusionOk="0" h="20087" w="16823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71475" rotWithShape="0" algn="bl">
                <a:srgbClr val="C7EDF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6838948" y="3325"/>
              <a:ext cx="2305089" cy="2210890"/>
            </a:xfrm>
            <a:custGeom>
              <a:rect b="b" l="l" r="r" t="t"/>
              <a:pathLst>
                <a:path extrusionOk="0" h="11854" w="12345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 flipH="1" rot="10800000">
              <a:off x="2850" y="1504981"/>
              <a:ext cx="5964978" cy="3638119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20"/>
          <p:cNvSpPr txBox="1"/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p20"/>
          <p:cNvSpPr txBox="1"/>
          <p:nvPr>
            <p:ph idx="1" type="subTitle"/>
          </p:nvPr>
        </p:nvSpPr>
        <p:spPr>
          <a:xfrm>
            <a:off x="739450" y="3548050"/>
            <a:ext cx="23133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58" name="Google Shape;258;p20"/>
          <p:cNvSpPr txBox="1"/>
          <p:nvPr>
            <p:ph idx="2" type="subTitle"/>
          </p:nvPr>
        </p:nvSpPr>
        <p:spPr>
          <a:xfrm>
            <a:off x="739450" y="1827000"/>
            <a:ext cx="2313300" cy="12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9" name="Google Shape;259;p20"/>
          <p:cNvSpPr txBox="1"/>
          <p:nvPr>
            <p:ph idx="3" type="subTitle"/>
          </p:nvPr>
        </p:nvSpPr>
        <p:spPr>
          <a:xfrm>
            <a:off x="3421600" y="3548050"/>
            <a:ext cx="23133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60" name="Google Shape;260;p20"/>
          <p:cNvSpPr txBox="1"/>
          <p:nvPr>
            <p:ph idx="4" type="subTitle"/>
          </p:nvPr>
        </p:nvSpPr>
        <p:spPr>
          <a:xfrm>
            <a:off x="3421600" y="1827000"/>
            <a:ext cx="2313300" cy="12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1" name="Google Shape;261;p20"/>
          <p:cNvSpPr txBox="1"/>
          <p:nvPr>
            <p:ph idx="5" type="subTitle"/>
          </p:nvPr>
        </p:nvSpPr>
        <p:spPr>
          <a:xfrm>
            <a:off x="6103750" y="3548050"/>
            <a:ext cx="23133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62" name="Google Shape;262;p20"/>
          <p:cNvSpPr txBox="1"/>
          <p:nvPr>
            <p:ph idx="6" type="subTitle"/>
          </p:nvPr>
        </p:nvSpPr>
        <p:spPr>
          <a:xfrm>
            <a:off x="6103750" y="1827000"/>
            <a:ext cx="2313300" cy="12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92" y="390"/>
            <a:ext cx="9141067" cy="5143182"/>
            <a:chOff x="92" y="390"/>
            <a:chExt cx="9141067" cy="5143182"/>
          </a:xfrm>
        </p:grpSpPr>
        <p:sp>
          <p:nvSpPr>
            <p:cNvPr id="23" name="Google Shape;23;p3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" name="Google Shape;27;p3"/>
            <p:cNvGrpSpPr/>
            <p:nvPr/>
          </p:nvGrpSpPr>
          <p:grpSpPr>
            <a:xfrm flipH="1" rot="5400000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chemeClr val="accent2">
                    <a:alpha val="37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chemeClr val="accent2">
                    <a:alpha val="42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" name="Google Shape;31;p3"/>
          <p:cNvSpPr txBox="1"/>
          <p:nvPr>
            <p:ph type="ctrTitle"/>
          </p:nvPr>
        </p:nvSpPr>
        <p:spPr>
          <a:xfrm>
            <a:off x="3049500" y="1101850"/>
            <a:ext cx="3045000" cy="19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2" name="Google Shape;32;p3"/>
          <p:cNvSpPr txBox="1"/>
          <p:nvPr>
            <p:ph hasCustomPrompt="1" idx="2" type="title"/>
          </p:nvPr>
        </p:nvSpPr>
        <p:spPr>
          <a:xfrm>
            <a:off x="2066300" y="561113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b="0"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/>
          <p:nvPr>
            <p:ph idx="1" type="subTitle"/>
          </p:nvPr>
        </p:nvSpPr>
        <p:spPr>
          <a:xfrm>
            <a:off x="3049500" y="3062425"/>
            <a:ext cx="3045000" cy="9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7_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1"/>
          <p:cNvGrpSpPr/>
          <p:nvPr/>
        </p:nvGrpSpPr>
        <p:grpSpPr>
          <a:xfrm>
            <a:off x="5068" y="1509"/>
            <a:ext cx="9136077" cy="5141869"/>
            <a:chOff x="5068" y="1509"/>
            <a:chExt cx="9136077" cy="5141869"/>
          </a:xfrm>
        </p:grpSpPr>
        <p:grpSp>
          <p:nvGrpSpPr>
            <p:cNvPr id="265" name="Google Shape;265;p21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266" name="Google Shape;266;p21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chemeClr val="accent2">
                    <a:alpha val="37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chemeClr val="accent2">
                    <a:alpha val="42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9" name="Google Shape;269;p21"/>
            <p:cNvSpPr/>
            <p:nvPr/>
          </p:nvSpPr>
          <p:spPr>
            <a:xfrm>
              <a:off x="5068" y="1509"/>
              <a:ext cx="3214386" cy="2305869"/>
            </a:xfrm>
            <a:custGeom>
              <a:rect b="b" l="l" r="r" t="t"/>
              <a:pathLst>
                <a:path extrusionOk="0" h="29109" w="40578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" name="Google Shape;273;p21"/>
          <p:cNvSpPr txBox="1"/>
          <p:nvPr>
            <p:ph idx="1" type="subTitle"/>
          </p:nvPr>
        </p:nvSpPr>
        <p:spPr>
          <a:xfrm>
            <a:off x="1171900" y="2751650"/>
            <a:ext cx="3145500" cy="4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4" name="Google Shape;274;p21"/>
          <p:cNvSpPr txBox="1"/>
          <p:nvPr>
            <p:ph idx="2" type="subTitle"/>
          </p:nvPr>
        </p:nvSpPr>
        <p:spPr>
          <a:xfrm>
            <a:off x="1171900" y="3077325"/>
            <a:ext cx="31455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21"/>
          <p:cNvSpPr txBox="1"/>
          <p:nvPr>
            <p:ph idx="3" type="subTitle"/>
          </p:nvPr>
        </p:nvSpPr>
        <p:spPr>
          <a:xfrm>
            <a:off x="4826600" y="2751650"/>
            <a:ext cx="3145500" cy="4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6" name="Google Shape;276;p21"/>
          <p:cNvSpPr txBox="1"/>
          <p:nvPr>
            <p:ph idx="4" type="subTitle"/>
          </p:nvPr>
        </p:nvSpPr>
        <p:spPr>
          <a:xfrm>
            <a:off x="4826600" y="3077325"/>
            <a:ext cx="31455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7" name="Google Shape;277;p21"/>
          <p:cNvSpPr/>
          <p:nvPr/>
        </p:nvSpPr>
        <p:spPr>
          <a:xfrm>
            <a:off x="0" y="0"/>
            <a:ext cx="9144000" cy="2076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763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1"/>
          <p:cNvSpPr txBox="1"/>
          <p:nvPr>
            <p:ph type="title"/>
          </p:nvPr>
        </p:nvSpPr>
        <p:spPr>
          <a:xfrm>
            <a:off x="713100" y="724200"/>
            <a:ext cx="7717800" cy="6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">
  <p:cSld name="CUSTOM_7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2"/>
          <p:cNvGrpSpPr/>
          <p:nvPr/>
        </p:nvGrpSpPr>
        <p:grpSpPr>
          <a:xfrm>
            <a:off x="1467" y="159"/>
            <a:ext cx="9141067" cy="5143182"/>
            <a:chOff x="92" y="390"/>
            <a:chExt cx="9141067" cy="5143182"/>
          </a:xfrm>
        </p:grpSpPr>
        <p:sp>
          <p:nvSpPr>
            <p:cNvPr id="281" name="Google Shape;281;p22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5" name="Google Shape;285;p22"/>
            <p:cNvGrpSpPr/>
            <p:nvPr/>
          </p:nvGrpSpPr>
          <p:grpSpPr>
            <a:xfrm flipH="1" rot="5400000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86" name="Google Shape;286;p22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rgbClr val="C7EDF0">
                    <a:alpha val="3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2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rgbClr val="C7EDF0">
                    <a:alpha val="4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2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89" name="Google Shape;289;p22"/>
          <p:cNvSpPr txBox="1"/>
          <p:nvPr>
            <p:ph type="title"/>
          </p:nvPr>
        </p:nvSpPr>
        <p:spPr>
          <a:xfrm>
            <a:off x="713100" y="1533891"/>
            <a:ext cx="27615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" name="Google Shape;290;p22"/>
          <p:cNvSpPr txBox="1"/>
          <p:nvPr>
            <p:ph idx="1" type="subTitle"/>
          </p:nvPr>
        </p:nvSpPr>
        <p:spPr>
          <a:xfrm>
            <a:off x="713100" y="2203434"/>
            <a:ext cx="2761500" cy="14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2">
  <p:cSld name="CUSTOM_7_1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3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293" name="Google Shape;293;p23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 flipH="1" rot="10800000">
              <a:off x="5050593" y="2153066"/>
              <a:ext cx="3816979" cy="2990434"/>
            </a:xfrm>
            <a:custGeom>
              <a:rect b="b" l="l" r="r" t="t"/>
              <a:pathLst>
                <a:path extrusionOk="0" h="18486" w="23421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rotWithShape="0" algn="bl">
                <a:srgbClr val="C7EDF0">
                  <a:alpha val="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702277" y="2100"/>
              <a:ext cx="6308303" cy="1811644"/>
            </a:xfrm>
            <a:custGeom>
              <a:rect b="b" l="l" r="r" t="t"/>
              <a:pathLst>
                <a:path extrusionOk="0" h="8793" w="30618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8867574" y="2713747"/>
              <a:ext cx="16022" cy="13982"/>
            </a:xfrm>
            <a:custGeom>
              <a:rect b="b" l="l" r="r" t="t"/>
              <a:pathLst>
                <a:path extrusionOk="0" h="437" w="501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rect b="b" l="l" r="r" t="t"/>
              <a:pathLst>
                <a:path extrusionOk="0" h="62984" w="19324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0" rotWithShape="0" algn="bl" dir="5400000" dist="9525">
                <a:srgbClr val="C7EDF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23"/>
          <p:cNvSpPr txBox="1"/>
          <p:nvPr>
            <p:ph type="title"/>
          </p:nvPr>
        </p:nvSpPr>
        <p:spPr>
          <a:xfrm>
            <a:off x="5669450" y="1189726"/>
            <a:ext cx="2761500" cy="9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1" name="Google Shape;301;p23"/>
          <p:cNvSpPr txBox="1"/>
          <p:nvPr>
            <p:ph idx="1" type="subTitle"/>
          </p:nvPr>
        </p:nvSpPr>
        <p:spPr>
          <a:xfrm>
            <a:off x="5669450" y="2197351"/>
            <a:ext cx="2761500" cy="14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3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4"/>
          <p:cNvGrpSpPr/>
          <p:nvPr/>
        </p:nvGrpSpPr>
        <p:grpSpPr>
          <a:xfrm>
            <a:off x="1467" y="159"/>
            <a:ext cx="9141067" cy="5143182"/>
            <a:chOff x="92" y="390"/>
            <a:chExt cx="9141067" cy="5143182"/>
          </a:xfrm>
        </p:grpSpPr>
        <p:sp>
          <p:nvSpPr>
            <p:cNvPr id="304" name="Google Shape;304;p24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8" name="Google Shape;308;p24"/>
            <p:cNvGrpSpPr/>
            <p:nvPr/>
          </p:nvGrpSpPr>
          <p:grpSpPr>
            <a:xfrm flipH="1" rot="5400000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309" name="Google Shape;309;p24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rgbClr val="C7EDF0">
                    <a:alpha val="3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4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rgbClr val="C7EDF0">
                    <a:alpha val="4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4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2" name="Google Shape;312;p24"/>
          <p:cNvSpPr/>
          <p:nvPr/>
        </p:nvSpPr>
        <p:spPr>
          <a:xfrm flipH="1">
            <a:off x="5095800" y="0"/>
            <a:ext cx="40482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 txBox="1"/>
          <p:nvPr/>
        </p:nvSpPr>
        <p:spPr>
          <a:xfrm>
            <a:off x="5760720" y="3037525"/>
            <a:ext cx="26883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r>
              <a:rPr lang="en" sz="9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9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4" name="Google Shape;314;p24"/>
          <p:cNvSpPr txBox="1"/>
          <p:nvPr>
            <p:ph type="title"/>
          </p:nvPr>
        </p:nvSpPr>
        <p:spPr>
          <a:xfrm>
            <a:off x="938550" y="1581150"/>
            <a:ext cx="3218700" cy="19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CUSTOM_8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5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317" name="Google Shape;317;p25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 flipH="1" rot="10800000">
              <a:off x="5050593" y="2153066"/>
              <a:ext cx="3816979" cy="2990434"/>
            </a:xfrm>
            <a:custGeom>
              <a:rect b="b" l="l" r="r" t="t"/>
              <a:pathLst>
                <a:path extrusionOk="0" h="18486" w="23421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rotWithShape="0" algn="bl">
                <a:srgbClr val="C7EDF0">
                  <a:alpha val="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2702277" y="2100"/>
              <a:ext cx="6308303" cy="1811644"/>
            </a:xfrm>
            <a:custGeom>
              <a:rect b="b" l="l" r="r" t="t"/>
              <a:pathLst>
                <a:path extrusionOk="0" h="8793" w="30618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8867574" y="2713747"/>
              <a:ext cx="16022" cy="13982"/>
            </a:xfrm>
            <a:custGeom>
              <a:rect b="b" l="l" r="r" t="t"/>
              <a:pathLst>
                <a:path extrusionOk="0" h="437" w="501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rect b="b" l="l" r="r" t="t"/>
              <a:pathLst>
                <a:path extrusionOk="0" h="62984" w="19324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0" rotWithShape="0" algn="bl" dir="5400000" dist="9525">
                <a:srgbClr val="C7EDF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25"/>
          <p:cNvSpPr txBox="1"/>
          <p:nvPr>
            <p:ph type="title"/>
          </p:nvPr>
        </p:nvSpPr>
        <p:spPr>
          <a:xfrm>
            <a:off x="713100" y="445025"/>
            <a:ext cx="2441400" cy="100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5" name="Google Shape;325;p25"/>
          <p:cNvSpPr txBox="1"/>
          <p:nvPr>
            <p:ph idx="1" type="subTitle"/>
          </p:nvPr>
        </p:nvSpPr>
        <p:spPr>
          <a:xfrm>
            <a:off x="722325" y="1486675"/>
            <a:ext cx="24414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6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328" name="Google Shape;328;p26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 flipH="1" rot="10800000">
              <a:off x="5050593" y="2153066"/>
              <a:ext cx="3816979" cy="2990434"/>
            </a:xfrm>
            <a:custGeom>
              <a:rect b="b" l="l" r="r" t="t"/>
              <a:pathLst>
                <a:path extrusionOk="0" h="18486" w="23421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rotWithShape="0" algn="bl">
                <a:srgbClr val="C7EDF0">
                  <a:alpha val="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702277" y="2100"/>
              <a:ext cx="6308303" cy="1811644"/>
            </a:xfrm>
            <a:custGeom>
              <a:rect b="b" l="l" r="r" t="t"/>
              <a:pathLst>
                <a:path extrusionOk="0" h="8793" w="30618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8867574" y="2713747"/>
              <a:ext cx="16022" cy="13982"/>
            </a:xfrm>
            <a:custGeom>
              <a:rect b="b" l="l" r="r" t="t"/>
              <a:pathLst>
                <a:path extrusionOk="0" h="437" w="501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rect b="b" l="l" r="r" t="t"/>
              <a:pathLst>
                <a:path extrusionOk="0" h="62984" w="19324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0" rotWithShape="0" algn="bl" dir="5400000" dist="9525">
                <a:srgbClr val="C7EDF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5" name="Google Shape;335;p26"/>
          <p:cNvSpPr txBox="1"/>
          <p:nvPr>
            <p:ph type="title"/>
          </p:nvPr>
        </p:nvSpPr>
        <p:spPr>
          <a:xfrm>
            <a:off x="2258550" y="3847250"/>
            <a:ext cx="4626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26"/>
          <p:cNvSpPr txBox="1"/>
          <p:nvPr>
            <p:ph idx="1" type="subTitle"/>
          </p:nvPr>
        </p:nvSpPr>
        <p:spPr>
          <a:xfrm>
            <a:off x="2258550" y="1376950"/>
            <a:ext cx="4626900" cy="16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20 uoBioTalent WSPP celebration" type="title">
  <p:cSld name="TITLE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7" name="Google Shape;347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8" name="Google Shape;34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1" name="Google Shape;35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311700" y="622617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311700" y="1378226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5" name="Google Shape;35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 txBox="1"/>
          <p:nvPr>
            <p:ph type="title"/>
          </p:nvPr>
        </p:nvSpPr>
        <p:spPr>
          <a:xfrm>
            <a:off x="311700" y="622617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8" name="Google Shape;358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9" name="Google Shape;359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0" name="Google Shape;36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2842" y="390"/>
            <a:ext cx="9141195" cy="5143502"/>
            <a:chOff x="2842" y="390"/>
            <a:chExt cx="9141195" cy="5143502"/>
          </a:xfrm>
        </p:grpSpPr>
        <p:sp>
          <p:nvSpPr>
            <p:cNvPr id="36" name="Google Shape;36;p4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072629" y="400"/>
              <a:ext cx="5065578" cy="5143492"/>
            </a:xfrm>
            <a:custGeom>
              <a:rect b="b" l="l" r="r" t="t"/>
              <a:pathLst>
                <a:path extrusionOk="0" h="22577" w="22235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612325" y="6250"/>
              <a:ext cx="3531694" cy="4203004"/>
            </a:xfrm>
            <a:custGeom>
              <a:rect b="b" l="l" r="r" t="t"/>
              <a:pathLst>
                <a:path extrusionOk="0" h="20087" w="16823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71475" rotWithShape="0" algn="bl">
                <a:schemeClr val="accent2">
                  <a:alpha val="4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6838948" y="3325"/>
              <a:ext cx="2305089" cy="2210890"/>
            </a:xfrm>
            <a:custGeom>
              <a:rect b="b" l="l" r="r" t="t"/>
              <a:pathLst>
                <a:path extrusionOk="0" h="11854" w="12345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 rot="10800000">
              <a:off x="2850" y="1504981"/>
              <a:ext cx="5964978" cy="3638119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4"/>
          <p:cNvSpPr txBox="1"/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/>
          <p:nvPr>
            <p:ph type="title"/>
          </p:nvPr>
        </p:nvSpPr>
        <p:spPr>
          <a:xfrm>
            <a:off x="311700" y="622617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" name="Google Shape;36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6" name="Google Shape;366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7" name="Google Shape;36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0" name="Google Shape;37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4" name="Google Shape;374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5" name="Google Shape;375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6" name="Google Shape;37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79" name="Google Shape;37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2" name="Google Shape;382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3" name="Google Shape;38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5"/>
          <p:cNvGrpSpPr/>
          <p:nvPr/>
        </p:nvGrpSpPr>
        <p:grpSpPr>
          <a:xfrm>
            <a:off x="2842" y="390"/>
            <a:ext cx="9138317" cy="5142987"/>
            <a:chOff x="2842" y="390"/>
            <a:chExt cx="9138317" cy="5142987"/>
          </a:xfrm>
        </p:grpSpPr>
        <p:sp>
          <p:nvSpPr>
            <p:cNvPr id="46" name="Google Shape;46;p5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" name="Google Shape;47;p5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48" name="Google Shape;48;p5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chemeClr val="accent2">
                    <a:alpha val="37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5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chemeClr val="accent2">
                    <a:alpha val="42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" name="Google Shape;51;p5"/>
            <p:cNvSpPr/>
            <p:nvPr/>
          </p:nvSpPr>
          <p:spPr>
            <a:xfrm>
              <a:off x="5068" y="1509"/>
              <a:ext cx="3214386" cy="2305869"/>
            </a:xfrm>
            <a:custGeom>
              <a:rect b="b" l="l" r="r" t="t"/>
              <a:pathLst>
                <a:path extrusionOk="0" h="29109" w="40578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5"/>
          <p:cNvSpPr txBox="1"/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subTitle"/>
          </p:nvPr>
        </p:nvSpPr>
        <p:spPr>
          <a:xfrm>
            <a:off x="1171900" y="2734550"/>
            <a:ext cx="3145500" cy="4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" name="Google Shape;57;p5"/>
          <p:cNvSpPr txBox="1"/>
          <p:nvPr>
            <p:ph idx="2" type="subTitle"/>
          </p:nvPr>
        </p:nvSpPr>
        <p:spPr>
          <a:xfrm>
            <a:off x="1171900" y="3071002"/>
            <a:ext cx="31455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3" type="subTitle"/>
          </p:nvPr>
        </p:nvSpPr>
        <p:spPr>
          <a:xfrm>
            <a:off x="4826600" y="2734550"/>
            <a:ext cx="3145500" cy="4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" name="Google Shape;59;p5"/>
          <p:cNvSpPr txBox="1"/>
          <p:nvPr>
            <p:ph idx="4" type="subTitle"/>
          </p:nvPr>
        </p:nvSpPr>
        <p:spPr>
          <a:xfrm>
            <a:off x="4826600" y="3071002"/>
            <a:ext cx="31455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6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62" name="Google Shape;62;p6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 rot="10800000">
              <a:off x="5050593" y="2153066"/>
              <a:ext cx="3816979" cy="2990434"/>
            </a:xfrm>
            <a:custGeom>
              <a:rect b="b" l="l" r="r" t="t"/>
              <a:pathLst>
                <a:path extrusionOk="0" h="18486" w="23421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rotWithShape="0" algn="bl">
                <a:srgbClr val="C7EDF0">
                  <a:alpha val="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702277" y="2100"/>
              <a:ext cx="6308303" cy="1811644"/>
            </a:xfrm>
            <a:custGeom>
              <a:rect b="b" l="l" r="r" t="t"/>
              <a:pathLst>
                <a:path extrusionOk="0" h="8793" w="30618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867574" y="2713747"/>
              <a:ext cx="16022" cy="13982"/>
            </a:xfrm>
            <a:custGeom>
              <a:rect b="b" l="l" r="r" t="t"/>
              <a:pathLst>
                <a:path extrusionOk="0" h="437" w="501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rect b="b" l="l" r="r" t="t"/>
              <a:pathLst>
                <a:path extrusionOk="0" h="62984" w="19324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0" rotWithShape="0" algn="bl" dir="5400000" dist="9525">
                <a:srgbClr val="C7EDF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6"/>
          <p:cNvSpPr txBox="1"/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-8" y="379"/>
            <a:ext cx="9142514" cy="5146141"/>
            <a:chOff x="-8" y="379"/>
            <a:chExt cx="9142514" cy="5146141"/>
          </a:xfrm>
        </p:grpSpPr>
        <p:sp>
          <p:nvSpPr>
            <p:cNvPr id="72" name="Google Shape;72;p7"/>
            <p:cNvSpPr/>
            <p:nvPr/>
          </p:nvSpPr>
          <p:spPr>
            <a:xfrm>
              <a:off x="-8" y="20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4" y="739369"/>
              <a:ext cx="7891673" cy="4407151"/>
            </a:xfrm>
            <a:custGeom>
              <a:rect b="b" l="l" r="r" t="t"/>
              <a:pathLst>
                <a:path extrusionOk="0" h="137745" w="246769">
                  <a:moveTo>
                    <a:pt x="0" y="1"/>
                  </a:moveTo>
                  <a:lnTo>
                    <a:pt x="0" y="137744"/>
                  </a:lnTo>
                  <a:lnTo>
                    <a:pt x="48863" y="137744"/>
                  </a:lnTo>
                  <a:cubicBezTo>
                    <a:pt x="52899" y="135018"/>
                    <a:pt x="56602" y="132124"/>
                    <a:pt x="59817" y="129338"/>
                  </a:cubicBezTo>
                  <a:cubicBezTo>
                    <a:pt x="73462" y="117515"/>
                    <a:pt x="86475" y="103109"/>
                    <a:pt x="104394" y="98013"/>
                  </a:cubicBezTo>
                  <a:cubicBezTo>
                    <a:pt x="108425" y="96865"/>
                    <a:pt x="112610" y="96320"/>
                    <a:pt x="116815" y="96320"/>
                  </a:cubicBezTo>
                  <a:cubicBezTo>
                    <a:pt x="130409" y="96320"/>
                    <a:pt x="144224" y="102019"/>
                    <a:pt x="153817" y="111503"/>
                  </a:cubicBezTo>
                  <a:cubicBezTo>
                    <a:pt x="160949" y="118563"/>
                    <a:pt x="165366" y="127909"/>
                    <a:pt x="168509" y="137744"/>
                  </a:cubicBezTo>
                  <a:lnTo>
                    <a:pt x="246769" y="137744"/>
                  </a:lnTo>
                  <a:cubicBezTo>
                    <a:pt x="237601" y="135446"/>
                    <a:pt x="228374" y="133315"/>
                    <a:pt x="219599" y="129350"/>
                  </a:cubicBezTo>
                  <a:cubicBezTo>
                    <a:pt x="203645" y="122183"/>
                    <a:pt x="195370" y="106490"/>
                    <a:pt x="185559" y="92905"/>
                  </a:cubicBezTo>
                  <a:cubicBezTo>
                    <a:pt x="174891" y="78130"/>
                    <a:pt x="161223" y="67747"/>
                    <a:pt x="144578" y="60330"/>
                  </a:cubicBezTo>
                  <a:cubicBezTo>
                    <a:pt x="123992" y="51126"/>
                    <a:pt x="102882" y="50507"/>
                    <a:pt x="80796" y="48638"/>
                  </a:cubicBezTo>
                  <a:cubicBezTo>
                    <a:pt x="58233" y="46733"/>
                    <a:pt x="35016" y="41316"/>
                    <a:pt x="17550" y="26040"/>
                  </a:cubicBezTo>
                  <a:cubicBezTo>
                    <a:pt x="9835" y="19277"/>
                    <a:pt x="3739" y="100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3000">
                  <a:schemeClr val="accent1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771525" rotWithShape="0" algn="bl">
                <a:schemeClr val="accent2">
                  <a:alpha val="26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2962339" y="379"/>
              <a:ext cx="6179815" cy="2015173"/>
            </a:xfrm>
            <a:custGeom>
              <a:rect b="b" l="l" r="r" t="t"/>
              <a:pathLst>
                <a:path extrusionOk="0" h="62984" w="19324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571500" rotWithShape="0" algn="bl" dir="5400000" dist="9525">
                <a:schemeClr val="accent2">
                  <a:alpha val="2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6974038" y="1328652"/>
              <a:ext cx="2168468" cy="3595758"/>
            </a:xfrm>
            <a:custGeom>
              <a:rect b="b" l="l" r="r" t="t"/>
              <a:pathLst>
                <a:path extrusionOk="0" h="112385" w="67807">
                  <a:moveTo>
                    <a:pt x="29070" y="1"/>
                  </a:moveTo>
                  <a:cubicBezTo>
                    <a:pt x="26384" y="1"/>
                    <a:pt x="23570" y="742"/>
                    <a:pt x="20646" y="2443"/>
                  </a:cubicBezTo>
                  <a:cubicBezTo>
                    <a:pt x="11538" y="7753"/>
                    <a:pt x="4680" y="17480"/>
                    <a:pt x="3335" y="28053"/>
                  </a:cubicBezTo>
                  <a:cubicBezTo>
                    <a:pt x="1" y="54402"/>
                    <a:pt x="19420" y="69618"/>
                    <a:pt x="37029" y="85477"/>
                  </a:cubicBezTo>
                  <a:cubicBezTo>
                    <a:pt x="44923" y="92597"/>
                    <a:pt x="50793" y="102788"/>
                    <a:pt x="59746" y="108611"/>
                  </a:cubicBezTo>
                  <a:cubicBezTo>
                    <a:pt x="62187" y="110182"/>
                    <a:pt x="64902" y="111468"/>
                    <a:pt x="67795" y="112385"/>
                  </a:cubicBezTo>
                  <a:lnTo>
                    <a:pt x="67795" y="39959"/>
                  </a:lnTo>
                  <a:lnTo>
                    <a:pt x="67807" y="39959"/>
                  </a:lnTo>
                  <a:cubicBezTo>
                    <a:pt x="67402" y="39328"/>
                    <a:pt x="67021" y="38721"/>
                    <a:pt x="66628" y="38114"/>
                  </a:cubicBezTo>
                  <a:cubicBezTo>
                    <a:pt x="60294" y="28125"/>
                    <a:pt x="53234" y="18028"/>
                    <a:pt x="45399" y="9158"/>
                  </a:cubicBezTo>
                  <a:cubicBezTo>
                    <a:pt x="40796" y="3956"/>
                    <a:pt x="35276" y="1"/>
                    <a:pt x="2907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400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  <a:effectLst>
              <a:outerShdw blurRad="471488" rotWithShape="0" algn="bl">
                <a:schemeClr val="accent2">
                  <a:alpha val="24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867574" y="2713747"/>
              <a:ext cx="16022" cy="13982"/>
            </a:xfrm>
            <a:custGeom>
              <a:rect b="b" l="l" r="r" t="t"/>
              <a:pathLst>
                <a:path extrusionOk="0" h="437" w="501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9113180" y="2750733"/>
              <a:ext cx="15254" cy="16413"/>
            </a:xfrm>
            <a:custGeom>
              <a:rect b="b" l="l" r="r" t="t"/>
              <a:pathLst>
                <a:path extrusionOk="0" h="513" w="477">
                  <a:moveTo>
                    <a:pt x="381" y="1"/>
                  </a:moveTo>
                  <a:cubicBezTo>
                    <a:pt x="262" y="25"/>
                    <a:pt x="131" y="25"/>
                    <a:pt x="24" y="108"/>
                  </a:cubicBezTo>
                  <a:cubicBezTo>
                    <a:pt x="0" y="132"/>
                    <a:pt x="36" y="299"/>
                    <a:pt x="60" y="513"/>
                  </a:cubicBezTo>
                  <a:cubicBezTo>
                    <a:pt x="250" y="418"/>
                    <a:pt x="381" y="370"/>
                    <a:pt x="441" y="287"/>
                  </a:cubicBezTo>
                  <a:cubicBezTo>
                    <a:pt x="476" y="239"/>
                    <a:pt x="417" y="108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39900" y="251050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775500" y="2542300"/>
              <a:ext cx="1655400" cy="1655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7"/>
          <p:cNvSpPr txBox="1"/>
          <p:nvPr>
            <p:ph type="title"/>
          </p:nvPr>
        </p:nvSpPr>
        <p:spPr>
          <a:xfrm>
            <a:off x="2048250" y="1724313"/>
            <a:ext cx="5047500" cy="5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7"/>
          <p:cNvSpPr/>
          <p:nvPr/>
        </p:nvSpPr>
        <p:spPr>
          <a:xfrm>
            <a:off x="0" y="2590000"/>
            <a:ext cx="9144000" cy="255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763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"/>
          <p:cNvSpPr txBox="1"/>
          <p:nvPr>
            <p:ph idx="1" type="subTitle"/>
          </p:nvPr>
        </p:nvSpPr>
        <p:spPr>
          <a:xfrm>
            <a:off x="2048250" y="3387100"/>
            <a:ext cx="50475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1467" y="159"/>
            <a:ext cx="9141067" cy="5143182"/>
            <a:chOff x="92" y="390"/>
            <a:chExt cx="9141067" cy="5143182"/>
          </a:xfrm>
        </p:grpSpPr>
        <p:sp>
          <p:nvSpPr>
            <p:cNvPr id="85" name="Google Shape;85;p8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" name="Google Shape;89;p8"/>
            <p:cNvGrpSpPr/>
            <p:nvPr/>
          </p:nvGrpSpPr>
          <p:grpSpPr>
            <a:xfrm flipH="1" rot="5400000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90" name="Google Shape;90;p8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rect b="b" l="l" r="r" t="t"/>
                <a:pathLst>
                  <a:path extrusionOk="0" h="22864" w="14354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57188" rotWithShape="0" algn="bl">
                  <a:srgbClr val="C7EDF0">
                    <a:alpha val="3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8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rect b="b" l="l" r="r" t="t"/>
                <a:pathLst>
                  <a:path extrusionOk="0" h="15713" w="7882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00038" rotWithShape="0" algn="bl">
                  <a:srgbClr val="C7EDF0">
                    <a:alpha val="4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8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rect b="b" l="l" r="r" t="t"/>
                <a:pathLst>
                  <a:path extrusionOk="0" h="10630" w="360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" name="Google Shape;93;p8"/>
          <p:cNvSpPr/>
          <p:nvPr/>
        </p:nvSpPr>
        <p:spPr>
          <a:xfrm>
            <a:off x="713100" y="811175"/>
            <a:ext cx="7717800" cy="34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"/>
          <p:cNvSpPr txBox="1"/>
          <p:nvPr>
            <p:ph type="title"/>
          </p:nvPr>
        </p:nvSpPr>
        <p:spPr>
          <a:xfrm>
            <a:off x="2139775" y="1599950"/>
            <a:ext cx="4864500" cy="17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9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97" name="Google Shape;97;p9"/>
            <p:cNvSpPr/>
            <p:nvPr/>
          </p:nvSpPr>
          <p:spPr>
            <a:xfrm>
              <a:off x="2842" y="390"/>
              <a:ext cx="9138317" cy="5142716"/>
            </a:xfrm>
            <a:custGeom>
              <a:rect b="b" l="l" r="r" t="t"/>
              <a:pathLst>
                <a:path extrusionOk="0" h="160735" w="285751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flipH="1" rot="10800000">
              <a:off x="5050593" y="2153066"/>
              <a:ext cx="3816979" cy="2990434"/>
            </a:xfrm>
            <a:custGeom>
              <a:rect b="b" l="l" r="r" t="t"/>
              <a:pathLst>
                <a:path extrusionOk="0" h="18486" w="23421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rotWithShape="0" algn="bl">
                <a:srgbClr val="C7EDF0">
                  <a:alpha val="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277" y="2100"/>
              <a:ext cx="6308303" cy="1811644"/>
            </a:xfrm>
            <a:custGeom>
              <a:rect b="b" l="l" r="r" t="t"/>
              <a:pathLst>
                <a:path extrusionOk="0" h="8793" w="30618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8867574" y="2713747"/>
              <a:ext cx="16022" cy="13982"/>
            </a:xfrm>
            <a:custGeom>
              <a:rect b="b" l="l" r="r" t="t"/>
              <a:pathLst>
                <a:path extrusionOk="0" h="437" w="501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rect b="b" l="l" r="r" t="t"/>
              <a:pathLst>
                <a:path extrusionOk="0" h="62984" w="19324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0" rotWithShape="0" algn="bl" dir="5400000" dist="9525">
                <a:srgbClr val="C7EDF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9"/>
          <p:cNvSpPr txBox="1"/>
          <p:nvPr>
            <p:ph type="title"/>
          </p:nvPr>
        </p:nvSpPr>
        <p:spPr>
          <a:xfrm>
            <a:off x="722325" y="1213150"/>
            <a:ext cx="2445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" type="subTitle"/>
          </p:nvPr>
        </p:nvSpPr>
        <p:spPr>
          <a:xfrm>
            <a:off x="722325" y="2695450"/>
            <a:ext cx="24453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2" type="body"/>
          </p:nvPr>
        </p:nvSpPr>
        <p:spPr>
          <a:xfrm>
            <a:off x="4516150" y="724075"/>
            <a:ext cx="3907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noFill/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/>
          <p:nvPr>
            <p:ph type="title"/>
          </p:nvPr>
        </p:nvSpPr>
        <p:spPr>
          <a:xfrm>
            <a:off x="1123274" y="2970150"/>
            <a:ext cx="28803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10"/>
          <p:cNvSpPr txBox="1"/>
          <p:nvPr>
            <p:ph idx="1" type="subTitle"/>
          </p:nvPr>
        </p:nvSpPr>
        <p:spPr>
          <a:xfrm>
            <a:off x="1123274" y="3467525"/>
            <a:ext cx="2880300" cy="9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7.jpg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6500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1"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1"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1"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1"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1"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1"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1"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1"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1"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"/>
          <p:cNvSpPr txBox="1"/>
          <p:nvPr>
            <p:ph type="title"/>
          </p:nvPr>
        </p:nvSpPr>
        <p:spPr>
          <a:xfrm>
            <a:off x="311700" y="62261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Impact"/>
              <a:buNone/>
              <a:defRPr sz="32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9" name="Google Shape;339;p27"/>
          <p:cNvSpPr txBox="1"/>
          <p:nvPr>
            <p:ph idx="1" type="body"/>
          </p:nvPr>
        </p:nvSpPr>
        <p:spPr>
          <a:xfrm>
            <a:off x="311700" y="1378226"/>
            <a:ext cx="8520600" cy="3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0" name="Google Shape;3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27"/>
          <p:cNvSpPr txBox="1"/>
          <p:nvPr/>
        </p:nvSpPr>
        <p:spPr>
          <a:xfrm>
            <a:off x="2281350" y="4657275"/>
            <a:ext cx="53052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Celebration of the uOttawa BioGenie WSPP - August 28, 2020</a:t>
            </a:r>
            <a:endParaRPr b="1" sz="1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42" name="Google Shape;342;p27"/>
          <p:cNvPicPr preferRelativeResize="0"/>
          <p:nvPr/>
        </p:nvPicPr>
        <p:blipFill rotWithShape="1">
          <a:blip r:embed="rId1">
            <a:alphaModFix/>
          </a:blip>
          <a:srcRect b="49973" l="28902" r="26488" t="8572"/>
          <a:stretch/>
        </p:blipFill>
        <p:spPr>
          <a:xfrm>
            <a:off x="368851" y="247658"/>
            <a:ext cx="340845" cy="32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7"/>
          <p:cNvPicPr preferRelativeResize="0"/>
          <p:nvPr/>
        </p:nvPicPr>
        <p:blipFill rotWithShape="1">
          <a:blip r:embed="rId1">
            <a:alphaModFix/>
          </a:blip>
          <a:srcRect b="32148" l="13565" r="14122" t="47323"/>
          <a:stretch/>
        </p:blipFill>
        <p:spPr>
          <a:xfrm>
            <a:off x="761846" y="247654"/>
            <a:ext cx="1129085" cy="32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7"/>
          <p:cNvPicPr preferRelativeResize="0"/>
          <p:nvPr/>
        </p:nvPicPr>
        <p:blipFill rotWithShape="1">
          <a:blip r:embed="rId2">
            <a:alphaModFix/>
          </a:blip>
          <a:srcRect b="12290" l="0" r="0" t="15455"/>
          <a:stretch/>
        </p:blipFill>
        <p:spPr>
          <a:xfrm>
            <a:off x="241600" y="4027478"/>
            <a:ext cx="1963550" cy="96081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14.jpg"/><Relationship Id="rId6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hyperlink" Target="http://biogenie.uottawa.club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9"/>
          <p:cNvSpPr txBox="1"/>
          <p:nvPr>
            <p:ph type="title"/>
          </p:nvPr>
        </p:nvSpPr>
        <p:spPr>
          <a:xfrm>
            <a:off x="311700" y="622617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BioGenie Central</a:t>
            </a:r>
            <a:endParaRPr/>
          </a:p>
        </p:txBody>
      </p:sp>
      <p:sp>
        <p:nvSpPr>
          <p:cNvPr id="391" name="Google Shape;391;p39"/>
          <p:cNvSpPr txBox="1"/>
          <p:nvPr/>
        </p:nvSpPr>
        <p:spPr>
          <a:xfrm>
            <a:off x="5404200" y="3947476"/>
            <a:ext cx="33519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alanquin Dark"/>
                <a:ea typeface="Palanquin Dark"/>
                <a:cs typeface="Palanquin Dark"/>
                <a:sym typeface="Palanquin Dark"/>
              </a:rPr>
              <a:t>Supervisor: Mads Kaern</a:t>
            </a:r>
            <a:endParaRPr sz="1500"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pic>
        <p:nvPicPr>
          <p:cNvPr id="392" name="Google Shape;3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163" y="1411413"/>
            <a:ext cx="1605900" cy="160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3" name="Google Shape;39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77" y="1411400"/>
            <a:ext cx="1605900" cy="160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4" name="Google Shape;39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0623" y="1411425"/>
            <a:ext cx="1605900" cy="160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5" name="Google Shape;39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7526" y="1411425"/>
            <a:ext cx="1605900" cy="160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6" name="Google Shape;396;p39"/>
          <p:cNvSpPr txBox="1"/>
          <p:nvPr/>
        </p:nvSpPr>
        <p:spPr>
          <a:xfrm>
            <a:off x="496625" y="3017325"/>
            <a:ext cx="17388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11E42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Melanie Tambong</a:t>
            </a:r>
            <a:endParaRPr sz="2000">
              <a:solidFill>
                <a:srgbClr val="211E42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397" name="Google Shape;397;p39"/>
          <p:cNvSpPr txBox="1"/>
          <p:nvPr/>
        </p:nvSpPr>
        <p:spPr>
          <a:xfrm>
            <a:off x="6793925" y="3019450"/>
            <a:ext cx="19731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11E42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Emma</a:t>
            </a:r>
            <a:endParaRPr sz="2000">
              <a:solidFill>
                <a:srgbClr val="211E42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11E42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Dobson Takoff</a:t>
            </a:r>
            <a:endParaRPr sz="2000">
              <a:solidFill>
                <a:srgbClr val="211E42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4869975" y="3089700"/>
            <a:ext cx="14223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11E42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Vivianne Yee</a:t>
            </a:r>
            <a:endParaRPr sz="2000">
              <a:solidFill>
                <a:srgbClr val="211E42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399" name="Google Shape;399;p39"/>
          <p:cNvSpPr txBox="1"/>
          <p:nvPr/>
        </p:nvSpPr>
        <p:spPr>
          <a:xfrm>
            <a:off x="2578825" y="3090763"/>
            <a:ext cx="17895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11E42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Félix Larouche</a:t>
            </a:r>
            <a:endParaRPr sz="2000">
              <a:solidFill>
                <a:srgbClr val="211E42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8"/>
          <p:cNvSpPr/>
          <p:nvPr/>
        </p:nvSpPr>
        <p:spPr>
          <a:xfrm>
            <a:off x="1357188" y="1513075"/>
            <a:ext cx="1434900" cy="1434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8"/>
          <p:cNvSpPr txBox="1"/>
          <p:nvPr>
            <p:ph type="title"/>
          </p:nvPr>
        </p:nvSpPr>
        <p:spPr>
          <a:xfrm>
            <a:off x="712200" y="3208513"/>
            <a:ext cx="272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</a:t>
            </a:r>
            <a:endParaRPr/>
          </a:p>
        </p:txBody>
      </p:sp>
      <p:sp>
        <p:nvSpPr>
          <p:cNvPr id="522" name="Google Shape;522;p48"/>
          <p:cNvSpPr txBox="1"/>
          <p:nvPr>
            <p:ph idx="7" type="subTitle"/>
          </p:nvPr>
        </p:nvSpPr>
        <p:spPr>
          <a:xfrm>
            <a:off x="5715175" y="2229000"/>
            <a:ext cx="31272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in the Blanks</a:t>
            </a:r>
            <a:endParaRPr b="0"/>
          </a:p>
        </p:txBody>
      </p:sp>
      <p:sp>
        <p:nvSpPr>
          <p:cNvPr id="523" name="Google Shape;523;p48"/>
          <p:cNvSpPr txBox="1"/>
          <p:nvPr>
            <p:ph idx="1" type="subTitle"/>
          </p:nvPr>
        </p:nvSpPr>
        <p:spPr>
          <a:xfrm>
            <a:off x="5715175" y="2695200"/>
            <a:ext cx="2034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Acquire all missing information</a:t>
            </a:r>
            <a:endParaRPr/>
          </a:p>
        </p:txBody>
      </p:sp>
      <p:grpSp>
        <p:nvGrpSpPr>
          <p:cNvPr id="524" name="Google Shape;524;p48"/>
          <p:cNvGrpSpPr/>
          <p:nvPr/>
        </p:nvGrpSpPr>
        <p:grpSpPr>
          <a:xfrm>
            <a:off x="1794760" y="1887634"/>
            <a:ext cx="559787" cy="685789"/>
            <a:chOff x="2771175" y="2684975"/>
            <a:chExt cx="308100" cy="377450"/>
          </a:xfrm>
        </p:grpSpPr>
        <p:sp>
          <p:nvSpPr>
            <p:cNvPr id="525" name="Google Shape;525;p48"/>
            <p:cNvSpPr/>
            <p:nvPr/>
          </p:nvSpPr>
          <p:spPr>
            <a:xfrm>
              <a:off x="2771175" y="2684975"/>
              <a:ext cx="308100" cy="377450"/>
            </a:xfrm>
            <a:custGeom>
              <a:rect b="b" l="l" r="r" t="t"/>
              <a:pathLst>
                <a:path extrusionOk="0" h="15098" w="12324">
                  <a:moveTo>
                    <a:pt x="8216" y="989"/>
                  </a:moveTo>
                  <a:lnTo>
                    <a:pt x="8216" y="3311"/>
                  </a:lnTo>
                  <a:lnTo>
                    <a:pt x="4108" y="3311"/>
                  </a:lnTo>
                  <a:lnTo>
                    <a:pt x="4108" y="989"/>
                  </a:lnTo>
                  <a:close/>
                  <a:moveTo>
                    <a:pt x="9525" y="3775"/>
                  </a:moveTo>
                  <a:lnTo>
                    <a:pt x="9525" y="12050"/>
                  </a:lnTo>
                  <a:lnTo>
                    <a:pt x="2810" y="12050"/>
                  </a:lnTo>
                  <a:lnTo>
                    <a:pt x="2810" y="3775"/>
                  </a:lnTo>
                  <a:lnTo>
                    <a:pt x="3155" y="3775"/>
                  </a:lnTo>
                  <a:lnTo>
                    <a:pt x="3155" y="3787"/>
                  </a:lnTo>
                  <a:cubicBezTo>
                    <a:pt x="3143" y="4073"/>
                    <a:pt x="3346" y="4275"/>
                    <a:pt x="3632" y="4275"/>
                  </a:cubicBezTo>
                  <a:lnTo>
                    <a:pt x="8704" y="4275"/>
                  </a:lnTo>
                  <a:cubicBezTo>
                    <a:pt x="8989" y="4275"/>
                    <a:pt x="9204" y="4073"/>
                    <a:pt x="9204" y="3787"/>
                  </a:cubicBezTo>
                  <a:lnTo>
                    <a:pt x="9204" y="3775"/>
                  </a:lnTo>
                  <a:close/>
                  <a:moveTo>
                    <a:pt x="11359" y="2406"/>
                  </a:moveTo>
                  <a:lnTo>
                    <a:pt x="11359" y="14134"/>
                  </a:lnTo>
                  <a:lnTo>
                    <a:pt x="965" y="14134"/>
                  </a:lnTo>
                  <a:lnTo>
                    <a:pt x="965" y="2406"/>
                  </a:lnTo>
                  <a:lnTo>
                    <a:pt x="3143" y="2406"/>
                  </a:lnTo>
                  <a:lnTo>
                    <a:pt x="3143" y="2799"/>
                  </a:lnTo>
                  <a:lnTo>
                    <a:pt x="2310" y="2799"/>
                  </a:lnTo>
                  <a:cubicBezTo>
                    <a:pt x="2024" y="2799"/>
                    <a:pt x="1822" y="3013"/>
                    <a:pt x="1822" y="3287"/>
                  </a:cubicBezTo>
                  <a:lnTo>
                    <a:pt x="1822" y="12538"/>
                  </a:lnTo>
                  <a:cubicBezTo>
                    <a:pt x="1822" y="12812"/>
                    <a:pt x="2024" y="13026"/>
                    <a:pt x="2310" y="13026"/>
                  </a:cubicBezTo>
                  <a:lnTo>
                    <a:pt x="10001" y="13026"/>
                  </a:lnTo>
                  <a:cubicBezTo>
                    <a:pt x="10287" y="13026"/>
                    <a:pt x="10490" y="12812"/>
                    <a:pt x="10490" y="12538"/>
                  </a:cubicBezTo>
                  <a:lnTo>
                    <a:pt x="10490" y="3287"/>
                  </a:lnTo>
                  <a:cubicBezTo>
                    <a:pt x="10490" y="3013"/>
                    <a:pt x="10287" y="2799"/>
                    <a:pt x="10001" y="2799"/>
                  </a:cubicBezTo>
                  <a:lnTo>
                    <a:pt x="9204" y="2799"/>
                  </a:lnTo>
                  <a:lnTo>
                    <a:pt x="9204" y="2406"/>
                  </a:lnTo>
                  <a:close/>
                  <a:moveTo>
                    <a:pt x="3632" y="1"/>
                  </a:moveTo>
                  <a:cubicBezTo>
                    <a:pt x="3346" y="1"/>
                    <a:pt x="3143" y="215"/>
                    <a:pt x="3143" y="501"/>
                  </a:cubicBezTo>
                  <a:lnTo>
                    <a:pt x="3143" y="1418"/>
                  </a:lnTo>
                  <a:lnTo>
                    <a:pt x="965" y="1418"/>
                  </a:lnTo>
                  <a:cubicBezTo>
                    <a:pt x="417" y="1418"/>
                    <a:pt x="0" y="1834"/>
                    <a:pt x="0" y="2382"/>
                  </a:cubicBezTo>
                  <a:lnTo>
                    <a:pt x="0" y="14134"/>
                  </a:lnTo>
                  <a:cubicBezTo>
                    <a:pt x="0" y="14681"/>
                    <a:pt x="417" y="15098"/>
                    <a:pt x="965" y="15098"/>
                  </a:cubicBezTo>
                  <a:lnTo>
                    <a:pt x="11359" y="15098"/>
                  </a:lnTo>
                  <a:cubicBezTo>
                    <a:pt x="11906" y="15098"/>
                    <a:pt x="12323" y="14681"/>
                    <a:pt x="12323" y="14134"/>
                  </a:cubicBezTo>
                  <a:lnTo>
                    <a:pt x="12323" y="2406"/>
                  </a:lnTo>
                  <a:cubicBezTo>
                    <a:pt x="12323" y="1846"/>
                    <a:pt x="11906" y="1418"/>
                    <a:pt x="11359" y="1418"/>
                  </a:cubicBezTo>
                  <a:lnTo>
                    <a:pt x="9204" y="1418"/>
                  </a:lnTo>
                  <a:lnTo>
                    <a:pt x="9204" y="501"/>
                  </a:lnTo>
                  <a:cubicBezTo>
                    <a:pt x="9204" y="215"/>
                    <a:pt x="8989" y="1"/>
                    <a:pt x="8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8"/>
            <p:cNvSpPr/>
            <p:nvPr/>
          </p:nvSpPr>
          <p:spPr>
            <a:xfrm>
              <a:off x="2937550" y="2833225"/>
              <a:ext cx="58075" cy="24425"/>
            </a:xfrm>
            <a:custGeom>
              <a:rect b="b" l="l" r="r" t="t"/>
              <a:pathLst>
                <a:path extrusionOk="0" h="977" w="2323">
                  <a:moveTo>
                    <a:pt x="489" y="0"/>
                  </a:moveTo>
                  <a:cubicBezTo>
                    <a:pt x="203" y="0"/>
                    <a:pt x="1" y="203"/>
                    <a:pt x="1" y="488"/>
                  </a:cubicBezTo>
                  <a:cubicBezTo>
                    <a:pt x="13" y="774"/>
                    <a:pt x="227" y="976"/>
                    <a:pt x="489" y="976"/>
                  </a:cubicBezTo>
                  <a:lnTo>
                    <a:pt x="1834" y="976"/>
                  </a:lnTo>
                  <a:cubicBezTo>
                    <a:pt x="2108" y="976"/>
                    <a:pt x="2323" y="774"/>
                    <a:pt x="2323" y="488"/>
                  </a:cubicBezTo>
                  <a:cubicBezTo>
                    <a:pt x="2323" y="203"/>
                    <a:pt x="210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8"/>
            <p:cNvSpPr/>
            <p:nvPr/>
          </p:nvSpPr>
          <p:spPr>
            <a:xfrm>
              <a:off x="2857200" y="2811200"/>
              <a:ext cx="68475" cy="68475"/>
            </a:xfrm>
            <a:custGeom>
              <a:rect b="b" l="l" r="r" t="t"/>
              <a:pathLst>
                <a:path extrusionOk="0" h="2739" w="2739">
                  <a:moveTo>
                    <a:pt x="1750" y="988"/>
                  </a:moveTo>
                  <a:lnTo>
                    <a:pt x="1750" y="1762"/>
                  </a:lnTo>
                  <a:lnTo>
                    <a:pt x="976" y="1762"/>
                  </a:lnTo>
                  <a:lnTo>
                    <a:pt x="976" y="988"/>
                  </a:lnTo>
                  <a:close/>
                  <a:moveTo>
                    <a:pt x="488" y="0"/>
                  </a:moveTo>
                  <a:cubicBezTo>
                    <a:pt x="203" y="0"/>
                    <a:pt x="0" y="214"/>
                    <a:pt x="0" y="488"/>
                  </a:cubicBezTo>
                  <a:lnTo>
                    <a:pt x="0" y="2250"/>
                  </a:lnTo>
                  <a:cubicBezTo>
                    <a:pt x="12" y="2512"/>
                    <a:pt x="226" y="2739"/>
                    <a:pt x="488" y="2739"/>
                  </a:cubicBezTo>
                  <a:lnTo>
                    <a:pt x="2250" y="2739"/>
                  </a:lnTo>
                  <a:cubicBezTo>
                    <a:pt x="2524" y="2739"/>
                    <a:pt x="2739" y="2536"/>
                    <a:pt x="2739" y="2250"/>
                  </a:cubicBezTo>
                  <a:lnTo>
                    <a:pt x="2739" y="488"/>
                  </a:lnTo>
                  <a:cubicBezTo>
                    <a:pt x="2739" y="214"/>
                    <a:pt x="2524" y="0"/>
                    <a:pt x="2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8"/>
            <p:cNvSpPr/>
            <p:nvPr/>
          </p:nvSpPr>
          <p:spPr>
            <a:xfrm>
              <a:off x="2937550" y="2919525"/>
              <a:ext cx="58075" cy="24450"/>
            </a:xfrm>
            <a:custGeom>
              <a:rect b="b" l="l" r="r" t="t"/>
              <a:pathLst>
                <a:path extrusionOk="0" h="978" w="2323">
                  <a:moveTo>
                    <a:pt x="489" y="1"/>
                  </a:moveTo>
                  <a:cubicBezTo>
                    <a:pt x="203" y="1"/>
                    <a:pt x="1" y="203"/>
                    <a:pt x="1" y="489"/>
                  </a:cubicBezTo>
                  <a:cubicBezTo>
                    <a:pt x="13" y="775"/>
                    <a:pt x="227" y="977"/>
                    <a:pt x="489" y="977"/>
                  </a:cubicBezTo>
                  <a:lnTo>
                    <a:pt x="1834" y="977"/>
                  </a:lnTo>
                  <a:cubicBezTo>
                    <a:pt x="2108" y="977"/>
                    <a:pt x="2323" y="775"/>
                    <a:pt x="2323" y="489"/>
                  </a:cubicBezTo>
                  <a:cubicBezTo>
                    <a:pt x="2323" y="203"/>
                    <a:pt x="2108" y="1"/>
                    <a:pt x="1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8"/>
            <p:cNvSpPr/>
            <p:nvPr/>
          </p:nvSpPr>
          <p:spPr>
            <a:xfrm>
              <a:off x="2857200" y="2897500"/>
              <a:ext cx="68475" cy="68500"/>
            </a:xfrm>
            <a:custGeom>
              <a:rect b="b" l="l" r="r" t="t"/>
              <a:pathLst>
                <a:path extrusionOk="0" h="2740" w="2739">
                  <a:moveTo>
                    <a:pt x="1750" y="977"/>
                  </a:moveTo>
                  <a:lnTo>
                    <a:pt x="1750" y="1763"/>
                  </a:lnTo>
                  <a:lnTo>
                    <a:pt x="976" y="1763"/>
                  </a:lnTo>
                  <a:lnTo>
                    <a:pt x="976" y="977"/>
                  </a:lnTo>
                  <a:close/>
                  <a:moveTo>
                    <a:pt x="488" y="1"/>
                  </a:moveTo>
                  <a:cubicBezTo>
                    <a:pt x="203" y="1"/>
                    <a:pt x="0" y="215"/>
                    <a:pt x="0" y="489"/>
                  </a:cubicBezTo>
                  <a:lnTo>
                    <a:pt x="0" y="2251"/>
                  </a:lnTo>
                  <a:cubicBezTo>
                    <a:pt x="12" y="2537"/>
                    <a:pt x="226" y="2739"/>
                    <a:pt x="488" y="2739"/>
                  </a:cubicBezTo>
                  <a:lnTo>
                    <a:pt x="2250" y="2739"/>
                  </a:lnTo>
                  <a:cubicBezTo>
                    <a:pt x="2524" y="2739"/>
                    <a:pt x="2739" y="2537"/>
                    <a:pt x="2739" y="2251"/>
                  </a:cubicBezTo>
                  <a:lnTo>
                    <a:pt x="2739" y="489"/>
                  </a:lnTo>
                  <a:cubicBezTo>
                    <a:pt x="2739" y="215"/>
                    <a:pt x="2524" y="1"/>
                    <a:pt x="2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9"/>
          <p:cNvSpPr/>
          <p:nvPr/>
        </p:nvSpPr>
        <p:spPr>
          <a:xfrm>
            <a:off x="2491800" y="811175"/>
            <a:ext cx="4160400" cy="34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9"/>
          <p:cNvSpPr txBox="1"/>
          <p:nvPr>
            <p:ph type="ctrTitle"/>
          </p:nvPr>
        </p:nvSpPr>
        <p:spPr>
          <a:xfrm>
            <a:off x="3049500" y="1101850"/>
            <a:ext cx="3045000" cy="19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 sz="5000"/>
              <a:t>WEBSITE</a:t>
            </a:r>
            <a:endParaRPr sz="5000"/>
          </a:p>
        </p:txBody>
      </p:sp>
      <p:sp>
        <p:nvSpPr>
          <p:cNvPr id="536" name="Google Shape;536;p49"/>
          <p:cNvSpPr/>
          <p:nvPr/>
        </p:nvSpPr>
        <p:spPr>
          <a:xfrm>
            <a:off x="1980850" y="360038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7" name="Google Shape;537;p49"/>
          <p:cNvCxnSpPr/>
          <p:nvPr/>
        </p:nvCxnSpPr>
        <p:spPr>
          <a:xfrm>
            <a:off x="4889500" y="1652900"/>
            <a:ext cx="7692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8" name="Google Shape;538;p49"/>
          <p:cNvSpPr txBox="1"/>
          <p:nvPr>
            <p:ph idx="2" type="title"/>
          </p:nvPr>
        </p:nvSpPr>
        <p:spPr>
          <a:xfrm>
            <a:off x="2066300" y="561113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9" name="Google Shape;539;p49"/>
          <p:cNvSpPr txBox="1"/>
          <p:nvPr>
            <p:ph idx="1" type="subTitle"/>
          </p:nvPr>
        </p:nvSpPr>
        <p:spPr>
          <a:xfrm>
            <a:off x="3049500" y="3062425"/>
            <a:ext cx="3045000" cy="9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0"/>
          <p:cNvSpPr txBox="1"/>
          <p:nvPr>
            <p:ph type="title"/>
          </p:nvPr>
        </p:nvSpPr>
        <p:spPr>
          <a:xfrm>
            <a:off x="5669450" y="1189726"/>
            <a:ext cx="2761500" cy="9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BIOGENIE WEBSITE</a:t>
            </a:r>
            <a:endParaRPr/>
          </a:p>
        </p:txBody>
      </p:sp>
      <p:sp>
        <p:nvSpPr>
          <p:cNvPr id="545" name="Google Shape;545;p50"/>
          <p:cNvSpPr txBox="1"/>
          <p:nvPr>
            <p:ph idx="1" type="subTitle"/>
          </p:nvPr>
        </p:nvSpPr>
        <p:spPr>
          <a:xfrm>
            <a:off x="5669450" y="2197351"/>
            <a:ext cx="2761500" cy="14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to promote the uOttawa BioTalent program and to generate future interest</a:t>
            </a:r>
            <a:endParaRPr/>
          </a:p>
        </p:txBody>
      </p:sp>
      <p:pic>
        <p:nvPicPr>
          <p:cNvPr id="546" name="Google Shape;546;p50"/>
          <p:cNvPicPr preferRelativeResize="0"/>
          <p:nvPr/>
        </p:nvPicPr>
        <p:blipFill rotWithShape="1">
          <a:blip r:embed="rId3">
            <a:alphaModFix/>
          </a:blip>
          <a:srcRect b="10418" l="0" r="0" t="0"/>
          <a:stretch/>
        </p:blipFill>
        <p:spPr>
          <a:xfrm>
            <a:off x="801425" y="993325"/>
            <a:ext cx="4203401" cy="26578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Google Shape;547;p50"/>
          <p:cNvGrpSpPr/>
          <p:nvPr/>
        </p:nvGrpSpPr>
        <p:grpSpPr>
          <a:xfrm>
            <a:off x="713093" y="911853"/>
            <a:ext cx="4380062" cy="3319795"/>
            <a:chOff x="1572575" y="3497750"/>
            <a:chExt cx="843650" cy="639430"/>
          </a:xfrm>
        </p:grpSpPr>
        <p:sp>
          <p:nvSpPr>
            <p:cNvPr id="548" name="Google Shape;548;p50"/>
            <p:cNvSpPr/>
            <p:nvPr/>
          </p:nvSpPr>
          <p:spPr>
            <a:xfrm>
              <a:off x="1572575" y="3497750"/>
              <a:ext cx="843650" cy="534600"/>
            </a:xfrm>
            <a:custGeom>
              <a:rect b="b" l="l" r="r" t="t"/>
              <a:pathLst>
                <a:path extrusionOk="0" h="21384" w="33746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12D51"/>
                </a:solidFill>
              </a:endParaRPr>
            </a:p>
          </p:txBody>
        </p:sp>
        <p:sp>
          <p:nvSpPr>
            <p:cNvPr id="549" name="Google Shape;549;p50"/>
            <p:cNvSpPr/>
            <p:nvPr/>
          </p:nvSpPr>
          <p:spPr>
            <a:xfrm>
              <a:off x="1904398" y="4024708"/>
              <a:ext cx="179975" cy="112473"/>
            </a:xfrm>
            <a:custGeom>
              <a:rect b="b" l="l" r="r" t="t"/>
              <a:pathLst>
                <a:path extrusionOk="0" h="4194" w="7199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12D51"/>
                </a:solidFill>
              </a:endParaRPr>
            </a:p>
          </p:txBody>
        </p:sp>
        <p:sp>
          <p:nvSpPr>
            <p:cNvPr id="550" name="Google Shape;550;p50"/>
            <p:cNvSpPr/>
            <p:nvPr/>
          </p:nvSpPr>
          <p:spPr>
            <a:xfrm>
              <a:off x="1852950" y="4127950"/>
              <a:ext cx="283100" cy="9225"/>
            </a:xfrm>
            <a:custGeom>
              <a:rect b="b" l="l" r="r" t="t"/>
              <a:pathLst>
                <a:path extrusionOk="0" h="369" w="11324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12D51"/>
                </a:solidFill>
              </a:endParaRPr>
            </a:p>
          </p:txBody>
        </p:sp>
      </p:grpSp>
      <p:sp>
        <p:nvSpPr>
          <p:cNvPr id="551" name="Google Shape;551;p50"/>
          <p:cNvSpPr txBox="1"/>
          <p:nvPr/>
        </p:nvSpPr>
        <p:spPr>
          <a:xfrm>
            <a:off x="5669450" y="3323950"/>
            <a:ext cx="33006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Link to Website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1"/>
          <p:cNvSpPr txBox="1"/>
          <p:nvPr>
            <p:ph type="title"/>
          </p:nvPr>
        </p:nvSpPr>
        <p:spPr>
          <a:xfrm>
            <a:off x="722325" y="1213150"/>
            <a:ext cx="2555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Development</a:t>
            </a:r>
            <a:endParaRPr/>
          </a:p>
        </p:txBody>
      </p:sp>
      <p:sp>
        <p:nvSpPr>
          <p:cNvPr id="557" name="Google Shape;557;p51"/>
          <p:cNvSpPr txBox="1"/>
          <p:nvPr>
            <p:ph idx="1" type="subTitle"/>
          </p:nvPr>
        </p:nvSpPr>
        <p:spPr>
          <a:xfrm>
            <a:off x="722325" y="2695450"/>
            <a:ext cx="24453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compatible website</a:t>
            </a:r>
            <a:endParaRPr/>
          </a:p>
        </p:txBody>
      </p:sp>
      <p:grpSp>
        <p:nvGrpSpPr>
          <p:cNvPr id="558" name="Google Shape;558;p51"/>
          <p:cNvGrpSpPr/>
          <p:nvPr/>
        </p:nvGrpSpPr>
        <p:grpSpPr>
          <a:xfrm>
            <a:off x="4632574" y="539339"/>
            <a:ext cx="3000664" cy="4064689"/>
            <a:chOff x="2641950" y="3481825"/>
            <a:chExt cx="469125" cy="635475"/>
          </a:xfrm>
        </p:grpSpPr>
        <p:sp>
          <p:nvSpPr>
            <p:cNvPr id="559" name="Google Shape;559;p51"/>
            <p:cNvSpPr/>
            <p:nvPr/>
          </p:nvSpPr>
          <p:spPr>
            <a:xfrm>
              <a:off x="2641950" y="3481825"/>
              <a:ext cx="469125" cy="635475"/>
            </a:xfrm>
            <a:custGeom>
              <a:rect b="b" l="l" r="r" t="t"/>
              <a:pathLst>
                <a:path extrusionOk="0" h="25419" w="18765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1"/>
            <p:cNvSpPr/>
            <p:nvPr/>
          </p:nvSpPr>
          <p:spPr>
            <a:xfrm>
              <a:off x="2872325" y="3491050"/>
              <a:ext cx="8175" cy="7975"/>
            </a:xfrm>
            <a:custGeom>
              <a:rect b="b" l="l" r="r" t="t"/>
              <a:pathLst>
                <a:path extrusionOk="0" h="319" w="327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61" name="Google Shape;56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850" y="693738"/>
            <a:ext cx="2724124" cy="25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1"/>
          <p:cNvPicPr preferRelativeResize="0"/>
          <p:nvPr/>
        </p:nvPicPr>
        <p:blipFill rotWithShape="1">
          <a:blip r:embed="rId4">
            <a:alphaModFix/>
          </a:blip>
          <a:srcRect b="41721" l="0" r="0" t="0"/>
          <a:stretch/>
        </p:blipFill>
        <p:spPr>
          <a:xfrm>
            <a:off x="4770850" y="3162675"/>
            <a:ext cx="2724126" cy="128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51"/>
          <p:cNvGrpSpPr/>
          <p:nvPr/>
        </p:nvGrpSpPr>
        <p:grpSpPr>
          <a:xfrm>
            <a:off x="6442816" y="2594527"/>
            <a:ext cx="1727249" cy="3353930"/>
            <a:chOff x="3336600" y="3468450"/>
            <a:chExt cx="336250" cy="668300"/>
          </a:xfrm>
        </p:grpSpPr>
        <p:sp>
          <p:nvSpPr>
            <p:cNvPr id="564" name="Google Shape;564;p51"/>
            <p:cNvSpPr/>
            <p:nvPr/>
          </p:nvSpPr>
          <p:spPr>
            <a:xfrm>
              <a:off x="3336600" y="3468450"/>
              <a:ext cx="336250" cy="668300"/>
            </a:xfrm>
            <a:custGeom>
              <a:rect b="b" l="l" r="r" t="t"/>
              <a:pathLst>
                <a:path extrusionOk="0" h="26732" w="13450">
                  <a:moveTo>
                    <a:pt x="12354" y="461"/>
                  </a:moveTo>
                  <a:cubicBezTo>
                    <a:pt x="12730" y="461"/>
                    <a:pt x="13031" y="762"/>
                    <a:pt x="13031" y="1139"/>
                  </a:cubicBezTo>
                  <a:lnTo>
                    <a:pt x="13031" y="24221"/>
                  </a:lnTo>
                  <a:cubicBezTo>
                    <a:pt x="13031" y="24598"/>
                    <a:pt x="12730" y="24899"/>
                    <a:pt x="12354" y="24899"/>
                  </a:cubicBezTo>
                  <a:lnTo>
                    <a:pt x="1097" y="24899"/>
                  </a:lnTo>
                  <a:cubicBezTo>
                    <a:pt x="720" y="24899"/>
                    <a:pt x="419" y="24598"/>
                    <a:pt x="419" y="24221"/>
                  </a:cubicBezTo>
                  <a:lnTo>
                    <a:pt x="419" y="1139"/>
                  </a:lnTo>
                  <a:cubicBezTo>
                    <a:pt x="419" y="762"/>
                    <a:pt x="720" y="461"/>
                    <a:pt x="1097" y="461"/>
                  </a:cubicBezTo>
                  <a:close/>
                  <a:moveTo>
                    <a:pt x="1022" y="0"/>
                  </a:moveTo>
                  <a:cubicBezTo>
                    <a:pt x="461" y="0"/>
                    <a:pt x="1" y="452"/>
                    <a:pt x="1" y="1021"/>
                  </a:cubicBezTo>
                  <a:lnTo>
                    <a:pt x="1" y="25711"/>
                  </a:lnTo>
                  <a:cubicBezTo>
                    <a:pt x="1" y="26280"/>
                    <a:pt x="461" y="26732"/>
                    <a:pt x="1022" y="26732"/>
                  </a:cubicBezTo>
                  <a:lnTo>
                    <a:pt x="12429" y="26732"/>
                  </a:lnTo>
                  <a:cubicBezTo>
                    <a:pt x="12998" y="26732"/>
                    <a:pt x="13450" y="26271"/>
                    <a:pt x="13450" y="25711"/>
                  </a:cubicBezTo>
                  <a:lnTo>
                    <a:pt x="13450" y="1021"/>
                  </a:lnTo>
                  <a:cubicBezTo>
                    <a:pt x="13450" y="452"/>
                    <a:pt x="12998" y="0"/>
                    <a:pt x="12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1"/>
            <p:cNvSpPr/>
            <p:nvPr/>
          </p:nvSpPr>
          <p:spPr>
            <a:xfrm>
              <a:off x="3490375" y="4105350"/>
              <a:ext cx="18250" cy="18225"/>
            </a:xfrm>
            <a:custGeom>
              <a:rect b="b" l="l" r="r" t="t"/>
              <a:pathLst>
                <a:path extrusionOk="0" h="729" w="730">
                  <a:moveTo>
                    <a:pt x="511" y="84"/>
                  </a:moveTo>
                  <a:cubicBezTo>
                    <a:pt x="587" y="84"/>
                    <a:pt x="645" y="143"/>
                    <a:pt x="645" y="218"/>
                  </a:cubicBezTo>
                  <a:lnTo>
                    <a:pt x="645" y="511"/>
                  </a:lnTo>
                  <a:cubicBezTo>
                    <a:pt x="645" y="586"/>
                    <a:pt x="587" y="653"/>
                    <a:pt x="511" y="653"/>
                  </a:cubicBezTo>
                  <a:lnTo>
                    <a:pt x="219" y="653"/>
                  </a:lnTo>
                  <a:cubicBezTo>
                    <a:pt x="143" y="653"/>
                    <a:pt x="76" y="586"/>
                    <a:pt x="76" y="511"/>
                  </a:cubicBezTo>
                  <a:lnTo>
                    <a:pt x="76" y="218"/>
                  </a:lnTo>
                  <a:cubicBezTo>
                    <a:pt x="76" y="143"/>
                    <a:pt x="143" y="84"/>
                    <a:pt x="219" y="84"/>
                  </a:cubicBezTo>
                  <a:close/>
                  <a:moveTo>
                    <a:pt x="219" y="0"/>
                  </a:moveTo>
                  <a:cubicBezTo>
                    <a:pt x="101" y="0"/>
                    <a:pt x="1" y="101"/>
                    <a:pt x="1" y="218"/>
                  </a:cubicBezTo>
                  <a:lnTo>
                    <a:pt x="1" y="511"/>
                  </a:lnTo>
                  <a:cubicBezTo>
                    <a:pt x="1" y="628"/>
                    <a:pt x="101" y="729"/>
                    <a:pt x="219" y="729"/>
                  </a:cubicBezTo>
                  <a:lnTo>
                    <a:pt x="511" y="729"/>
                  </a:lnTo>
                  <a:cubicBezTo>
                    <a:pt x="629" y="729"/>
                    <a:pt x="729" y="628"/>
                    <a:pt x="729" y="511"/>
                  </a:cubicBezTo>
                  <a:lnTo>
                    <a:pt x="729" y="218"/>
                  </a:lnTo>
                  <a:cubicBezTo>
                    <a:pt x="729" y="101"/>
                    <a:pt x="629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66" name="Google Shape;56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1163" y="2643286"/>
            <a:ext cx="1650575" cy="152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1175" y="4069944"/>
            <a:ext cx="1650551" cy="1336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2"/>
          <p:cNvSpPr txBox="1"/>
          <p:nvPr>
            <p:ph type="title"/>
          </p:nvPr>
        </p:nvSpPr>
        <p:spPr>
          <a:xfrm>
            <a:off x="938550" y="1581150"/>
            <a:ext cx="3218700" cy="19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573" name="Google Shape;573;p52"/>
          <p:cNvSpPr txBox="1"/>
          <p:nvPr/>
        </p:nvSpPr>
        <p:spPr>
          <a:xfrm>
            <a:off x="5762089" y="539400"/>
            <a:ext cx="26883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Visit the BioGenie website at: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74" name="Google Shape;574;p52"/>
          <p:cNvSpPr txBox="1"/>
          <p:nvPr/>
        </p:nvSpPr>
        <p:spPr>
          <a:xfrm>
            <a:off x="5762100" y="1368300"/>
            <a:ext cx="2688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biogenie.uottawa.club</a:t>
            </a:r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575" name="Google Shape;575;p52"/>
          <p:cNvCxnSpPr/>
          <p:nvPr/>
        </p:nvCxnSpPr>
        <p:spPr>
          <a:xfrm>
            <a:off x="2547900" y="3863700"/>
            <a:ext cx="0" cy="12798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6" name="Google Shape;576;p52"/>
          <p:cNvCxnSpPr/>
          <p:nvPr/>
        </p:nvCxnSpPr>
        <p:spPr>
          <a:xfrm>
            <a:off x="2547900" y="0"/>
            <a:ext cx="0" cy="12798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7" name="Google Shape;577;p52"/>
          <p:cNvSpPr/>
          <p:nvPr/>
        </p:nvSpPr>
        <p:spPr>
          <a:xfrm>
            <a:off x="5586000" y="3052525"/>
            <a:ext cx="2864400" cy="127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2"/>
          <p:cNvSpPr txBox="1"/>
          <p:nvPr/>
        </p:nvSpPr>
        <p:spPr>
          <a:xfrm>
            <a:off x="5762100" y="4431225"/>
            <a:ext cx="2688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CREDITS: This presentation template was created by Slidesgo, including icons by Flaticon, and infographics &amp; images by Freepik.</a:t>
            </a:r>
            <a:endParaRPr sz="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/>
          <p:nvPr>
            <p:ph idx="2" type="subTitle"/>
          </p:nvPr>
        </p:nvSpPr>
        <p:spPr>
          <a:xfrm>
            <a:off x="1592550" y="1418225"/>
            <a:ext cx="22311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</a:t>
            </a:r>
            <a:endParaRPr/>
          </a:p>
        </p:txBody>
      </p:sp>
      <p:sp>
        <p:nvSpPr>
          <p:cNvPr id="405" name="Google Shape;405;p40"/>
          <p:cNvSpPr txBox="1"/>
          <p:nvPr>
            <p:ph type="ctrTitle"/>
          </p:nvPr>
        </p:nvSpPr>
        <p:spPr>
          <a:xfrm>
            <a:off x="1592550" y="1902725"/>
            <a:ext cx="5958900" cy="19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BIOGENIE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TEAM</a:t>
            </a:r>
            <a:endParaRPr/>
          </a:p>
        </p:txBody>
      </p:sp>
      <p:cxnSp>
        <p:nvCxnSpPr>
          <p:cNvPr id="406" name="Google Shape;406;p40"/>
          <p:cNvCxnSpPr/>
          <p:nvPr/>
        </p:nvCxnSpPr>
        <p:spPr>
          <a:xfrm>
            <a:off x="2535775" y="1660013"/>
            <a:ext cx="9879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/>
          <p:nvPr/>
        </p:nvSpPr>
        <p:spPr>
          <a:xfrm>
            <a:off x="769550" y="1390188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1"/>
          <p:cNvSpPr/>
          <p:nvPr/>
        </p:nvSpPr>
        <p:spPr>
          <a:xfrm>
            <a:off x="4943050" y="2211075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1"/>
          <p:cNvSpPr/>
          <p:nvPr/>
        </p:nvSpPr>
        <p:spPr>
          <a:xfrm>
            <a:off x="769550" y="2878313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1"/>
          <p:cNvSpPr/>
          <p:nvPr/>
        </p:nvSpPr>
        <p:spPr>
          <a:xfrm>
            <a:off x="4943050" y="3699200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1"/>
          <p:cNvSpPr txBox="1"/>
          <p:nvPr>
            <p:ph idx="6"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16" name="Google Shape;416;p41"/>
          <p:cNvSpPr txBox="1"/>
          <p:nvPr>
            <p:ph type="title"/>
          </p:nvPr>
        </p:nvSpPr>
        <p:spPr>
          <a:xfrm>
            <a:off x="5028500" y="2412138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7" name="Google Shape;417;p41"/>
          <p:cNvSpPr txBox="1"/>
          <p:nvPr>
            <p:ph idx="1" type="subTitle"/>
          </p:nvPr>
        </p:nvSpPr>
        <p:spPr>
          <a:xfrm>
            <a:off x="5939700" y="2181163"/>
            <a:ext cx="2487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418" name="Google Shape;418;p41"/>
          <p:cNvSpPr txBox="1"/>
          <p:nvPr>
            <p:ph idx="2" type="subTitle"/>
          </p:nvPr>
        </p:nvSpPr>
        <p:spPr>
          <a:xfrm>
            <a:off x="5939700" y="2485051"/>
            <a:ext cx="2487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sp>
        <p:nvSpPr>
          <p:cNvPr id="419" name="Google Shape;419;p41"/>
          <p:cNvSpPr txBox="1"/>
          <p:nvPr>
            <p:ph idx="3" type="title"/>
          </p:nvPr>
        </p:nvSpPr>
        <p:spPr>
          <a:xfrm>
            <a:off x="5028500" y="3900275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0" name="Google Shape;420;p41"/>
          <p:cNvSpPr txBox="1"/>
          <p:nvPr>
            <p:ph idx="4" type="subTitle"/>
          </p:nvPr>
        </p:nvSpPr>
        <p:spPr>
          <a:xfrm>
            <a:off x="5939700" y="3669300"/>
            <a:ext cx="2487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21" name="Google Shape;421;p41"/>
          <p:cNvSpPr txBox="1"/>
          <p:nvPr>
            <p:ph idx="5" type="subTitle"/>
          </p:nvPr>
        </p:nvSpPr>
        <p:spPr>
          <a:xfrm>
            <a:off x="5939700" y="3973189"/>
            <a:ext cx="2487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remarks</a:t>
            </a:r>
            <a:endParaRPr/>
          </a:p>
        </p:txBody>
      </p:sp>
      <p:sp>
        <p:nvSpPr>
          <p:cNvPr id="422" name="Google Shape;422;p41"/>
          <p:cNvSpPr txBox="1"/>
          <p:nvPr>
            <p:ph idx="7" type="title"/>
          </p:nvPr>
        </p:nvSpPr>
        <p:spPr>
          <a:xfrm>
            <a:off x="855000" y="1591263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3" name="Google Shape;423;p41"/>
          <p:cNvSpPr txBox="1"/>
          <p:nvPr>
            <p:ph idx="8" type="subTitle"/>
          </p:nvPr>
        </p:nvSpPr>
        <p:spPr>
          <a:xfrm>
            <a:off x="1766200" y="1360288"/>
            <a:ext cx="2487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24" name="Google Shape;424;p41"/>
          <p:cNvSpPr txBox="1"/>
          <p:nvPr>
            <p:ph idx="9" type="subTitle"/>
          </p:nvPr>
        </p:nvSpPr>
        <p:spPr>
          <a:xfrm>
            <a:off x="1766200" y="1664176"/>
            <a:ext cx="2487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 and our goals</a:t>
            </a:r>
            <a:endParaRPr/>
          </a:p>
        </p:txBody>
      </p:sp>
      <p:sp>
        <p:nvSpPr>
          <p:cNvPr id="425" name="Google Shape;425;p41"/>
          <p:cNvSpPr txBox="1"/>
          <p:nvPr>
            <p:ph idx="13" type="title"/>
          </p:nvPr>
        </p:nvSpPr>
        <p:spPr>
          <a:xfrm>
            <a:off x="855000" y="3079400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6" name="Google Shape;426;p41"/>
          <p:cNvSpPr txBox="1"/>
          <p:nvPr>
            <p:ph idx="14" type="subTitle"/>
          </p:nvPr>
        </p:nvSpPr>
        <p:spPr>
          <a:xfrm>
            <a:off x="1766200" y="2848425"/>
            <a:ext cx="2487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plan</a:t>
            </a:r>
            <a:endParaRPr/>
          </a:p>
        </p:txBody>
      </p:sp>
      <p:sp>
        <p:nvSpPr>
          <p:cNvPr id="427" name="Google Shape;427;p41"/>
          <p:cNvSpPr txBox="1"/>
          <p:nvPr>
            <p:ph idx="15" type="subTitle"/>
          </p:nvPr>
        </p:nvSpPr>
        <p:spPr>
          <a:xfrm>
            <a:off x="1766200" y="3152314"/>
            <a:ext cx="2487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/>
          <p:nvPr/>
        </p:nvSpPr>
        <p:spPr>
          <a:xfrm>
            <a:off x="4057338" y="539388"/>
            <a:ext cx="1029300" cy="10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2"/>
          <p:cNvSpPr txBox="1"/>
          <p:nvPr>
            <p:ph type="title"/>
          </p:nvPr>
        </p:nvSpPr>
        <p:spPr>
          <a:xfrm>
            <a:off x="2048250" y="1724313"/>
            <a:ext cx="5047500" cy="5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34" name="Google Shape;434;p42"/>
          <p:cNvSpPr txBox="1"/>
          <p:nvPr>
            <p:ph idx="1" type="subTitle"/>
          </p:nvPr>
        </p:nvSpPr>
        <p:spPr>
          <a:xfrm>
            <a:off x="2353650" y="3387075"/>
            <a:ext cx="44367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BioGenie Central team is a unique team working to provide support to Mads and any of the research teams </a:t>
            </a:r>
            <a:endParaRPr/>
          </a:p>
        </p:txBody>
      </p:sp>
      <p:cxnSp>
        <p:nvCxnSpPr>
          <p:cNvPr id="435" name="Google Shape;435;p42"/>
          <p:cNvCxnSpPr/>
          <p:nvPr/>
        </p:nvCxnSpPr>
        <p:spPr>
          <a:xfrm>
            <a:off x="4572025" y="2416506"/>
            <a:ext cx="0" cy="7812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36" name="Google Shape;436;p42"/>
          <p:cNvGrpSpPr/>
          <p:nvPr/>
        </p:nvGrpSpPr>
        <p:grpSpPr>
          <a:xfrm>
            <a:off x="4349688" y="758431"/>
            <a:ext cx="444681" cy="591238"/>
            <a:chOff x="2771175" y="2684975"/>
            <a:chExt cx="308100" cy="377450"/>
          </a:xfrm>
        </p:grpSpPr>
        <p:sp>
          <p:nvSpPr>
            <p:cNvPr id="437" name="Google Shape;437;p42"/>
            <p:cNvSpPr/>
            <p:nvPr/>
          </p:nvSpPr>
          <p:spPr>
            <a:xfrm>
              <a:off x="2771175" y="2684975"/>
              <a:ext cx="308100" cy="377450"/>
            </a:xfrm>
            <a:custGeom>
              <a:rect b="b" l="l" r="r" t="t"/>
              <a:pathLst>
                <a:path extrusionOk="0" h="15098" w="12324">
                  <a:moveTo>
                    <a:pt x="8216" y="989"/>
                  </a:moveTo>
                  <a:lnTo>
                    <a:pt x="8216" y="3311"/>
                  </a:lnTo>
                  <a:lnTo>
                    <a:pt x="4108" y="3311"/>
                  </a:lnTo>
                  <a:lnTo>
                    <a:pt x="4108" y="989"/>
                  </a:lnTo>
                  <a:close/>
                  <a:moveTo>
                    <a:pt x="9525" y="3775"/>
                  </a:moveTo>
                  <a:lnTo>
                    <a:pt x="9525" y="12050"/>
                  </a:lnTo>
                  <a:lnTo>
                    <a:pt x="2810" y="12050"/>
                  </a:lnTo>
                  <a:lnTo>
                    <a:pt x="2810" y="3775"/>
                  </a:lnTo>
                  <a:lnTo>
                    <a:pt x="3155" y="3775"/>
                  </a:lnTo>
                  <a:lnTo>
                    <a:pt x="3155" y="3787"/>
                  </a:lnTo>
                  <a:cubicBezTo>
                    <a:pt x="3143" y="4073"/>
                    <a:pt x="3346" y="4275"/>
                    <a:pt x="3632" y="4275"/>
                  </a:cubicBezTo>
                  <a:lnTo>
                    <a:pt x="8704" y="4275"/>
                  </a:lnTo>
                  <a:cubicBezTo>
                    <a:pt x="8989" y="4275"/>
                    <a:pt x="9204" y="4073"/>
                    <a:pt x="9204" y="3787"/>
                  </a:cubicBezTo>
                  <a:lnTo>
                    <a:pt x="9204" y="3775"/>
                  </a:lnTo>
                  <a:close/>
                  <a:moveTo>
                    <a:pt x="11359" y="2406"/>
                  </a:moveTo>
                  <a:lnTo>
                    <a:pt x="11359" y="14134"/>
                  </a:lnTo>
                  <a:lnTo>
                    <a:pt x="965" y="14134"/>
                  </a:lnTo>
                  <a:lnTo>
                    <a:pt x="965" y="2406"/>
                  </a:lnTo>
                  <a:lnTo>
                    <a:pt x="3143" y="2406"/>
                  </a:lnTo>
                  <a:lnTo>
                    <a:pt x="3143" y="2799"/>
                  </a:lnTo>
                  <a:lnTo>
                    <a:pt x="2310" y="2799"/>
                  </a:lnTo>
                  <a:cubicBezTo>
                    <a:pt x="2024" y="2799"/>
                    <a:pt x="1822" y="3013"/>
                    <a:pt x="1822" y="3287"/>
                  </a:cubicBezTo>
                  <a:lnTo>
                    <a:pt x="1822" y="12538"/>
                  </a:lnTo>
                  <a:cubicBezTo>
                    <a:pt x="1822" y="12812"/>
                    <a:pt x="2024" y="13026"/>
                    <a:pt x="2310" y="13026"/>
                  </a:cubicBezTo>
                  <a:lnTo>
                    <a:pt x="10001" y="13026"/>
                  </a:lnTo>
                  <a:cubicBezTo>
                    <a:pt x="10287" y="13026"/>
                    <a:pt x="10490" y="12812"/>
                    <a:pt x="10490" y="12538"/>
                  </a:cubicBezTo>
                  <a:lnTo>
                    <a:pt x="10490" y="3287"/>
                  </a:lnTo>
                  <a:cubicBezTo>
                    <a:pt x="10490" y="3013"/>
                    <a:pt x="10287" y="2799"/>
                    <a:pt x="10001" y="2799"/>
                  </a:cubicBezTo>
                  <a:lnTo>
                    <a:pt x="9204" y="2799"/>
                  </a:lnTo>
                  <a:lnTo>
                    <a:pt x="9204" y="2406"/>
                  </a:lnTo>
                  <a:close/>
                  <a:moveTo>
                    <a:pt x="3632" y="1"/>
                  </a:moveTo>
                  <a:cubicBezTo>
                    <a:pt x="3346" y="1"/>
                    <a:pt x="3143" y="215"/>
                    <a:pt x="3143" y="501"/>
                  </a:cubicBezTo>
                  <a:lnTo>
                    <a:pt x="3143" y="1418"/>
                  </a:lnTo>
                  <a:lnTo>
                    <a:pt x="965" y="1418"/>
                  </a:lnTo>
                  <a:cubicBezTo>
                    <a:pt x="417" y="1418"/>
                    <a:pt x="0" y="1834"/>
                    <a:pt x="0" y="2382"/>
                  </a:cubicBezTo>
                  <a:lnTo>
                    <a:pt x="0" y="14134"/>
                  </a:lnTo>
                  <a:cubicBezTo>
                    <a:pt x="0" y="14681"/>
                    <a:pt x="417" y="15098"/>
                    <a:pt x="965" y="15098"/>
                  </a:cubicBezTo>
                  <a:lnTo>
                    <a:pt x="11359" y="15098"/>
                  </a:lnTo>
                  <a:cubicBezTo>
                    <a:pt x="11906" y="15098"/>
                    <a:pt x="12323" y="14681"/>
                    <a:pt x="12323" y="14134"/>
                  </a:cubicBezTo>
                  <a:lnTo>
                    <a:pt x="12323" y="2406"/>
                  </a:lnTo>
                  <a:cubicBezTo>
                    <a:pt x="12323" y="1846"/>
                    <a:pt x="11906" y="1418"/>
                    <a:pt x="11359" y="1418"/>
                  </a:cubicBezTo>
                  <a:lnTo>
                    <a:pt x="9204" y="1418"/>
                  </a:lnTo>
                  <a:lnTo>
                    <a:pt x="9204" y="501"/>
                  </a:lnTo>
                  <a:cubicBezTo>
                    <a:pt x="9204" y="215"/>
                    <a:pt x="8989" y="1"/>
                    <a:pt x="8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2937550" y="2833225"/>
              <a:ext cx="58075" cy="24425"/>
            </a:xfrm>
            <a:custGeom>
              <a:rect b="b" l="l" r="r" t="t"/>
              <a:pathLst>
                <a:path extrusionOk="0" h="977" w="2323">
                  <a:moveTo>
                    <a:pt x="489" y="0"/>
                  </a:moveTo>
                  <a:cubicBezTo>
                    <a:pt x="203" y="0"/>
                    <a:pt x="1" y="203"/>
                    <a:pt x="1" y="488"/>
                  </a:cubicBezTo>
                  <a:cubicBezTo>
                    <a:pt x="13" y="774"/>
                    <a:pt x="227" y="976"/>
                    <a:pt x="489" y="976"/>
                  </a:cubicBezTo>
                  <a:lnTo>
                    <a:pt x="1834" y="976"/>
                  </a:lnTo>
                  <a:cubicBezTo>
                    <a:pt x="2108" y="976"/>
                    <a:pt x="2323" y="774"/>
                    <a:pt x="2323" y="488"/>
                  </a:cubicBezTo>
                  <a:cubicBezTo>
                    <a:pt x="2323" y="203"/>
                    <a:pt x="210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2857200" y="2811200"/>
              <a:ext cx="68475" cy="68475"/>
            </a:xfrm>
            <a:custGeom>
              <a:rect b="b" l="l" r="r" t="t"/>
              <a:pathLst>
                <a:path extrusionOk="0" h="2739" w="2739">
                  <a:moveTo>
                    <a:pt x="1750" y="988"/>
                  </a:moveTo>
                  <a:lnTo>
                    <a:pt x="1750" y="1762"/>
                  </a:lnTo>
                  <a:lnTo>
                    <a:pt x="976" y="1762"/>
                  </a:lnTo>
                  <a:lnTo>
                    <a:pt x="976" y="988"/>
                  </a:lnTo>
                  <a:close/>
                  <a:moveTo>
                    <a:pt x="488" y="0"/>
                  </a:moveTo>
                  <a:cubicBezTo>
                    <a:pt x="203" y="0"/>
                    <a:pt x="0" y="214"/>
                    <a:pt x="0" y="488"/>
                  </a:cubicBezTo>
                  <a:lnTo>
                    <a:pt x="0" y="2250"/>
                  </a:lnTo>
                  <a:cubicBezTo>
                    <a:pt x="12" y="2512"/>
                    <a:pt x="226" y="2739"/>
                    <a:pt x="488" y="2739"/>
                  </a:cubicBezTo>
                  <a:lnTo>
                    <a:pt x="2250" y="2739"/>
                  </a:lnTo>
                  <a:cubicBezTo>
                    <a:pt x="2524" y="2739"/>
                    <a:pt x="2739" y="2536"/>
                    <a:pt x="2739" y="2250"/>
                  </a:cubicBezTo>
                  <a:lnTo>
                    <a:pt x="2739" y="488"/>
                  </a:lnTo>
                  <a:cubicBezTo>
                    <a:pt x="2739" y="214"/>
                    <a:pt x="2524" y="0"/>
                    <a:pt x="2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2937550" y="2919525"/>
              <a:ext cx="58075" cy="24450"/>
            </a:xfrm>
            <a:custGeom>
              <a:rect b="b" l="l" r="r" t="t"/>
              <a:pathLst>
                <a:path extrusionOk="0" h="978" w="2323">
                  <a:moveTo>
                    <a:pt x="489" y="1"/>
                  </a:moveTo>
                  <a:cubicBezTo>
                    <a:pt x="203" y="1"/>
                    <a:pt x="1" y="203"/>
                    <a:pt x="1" y="489"/>
                  </a:cubicBezTo>
                  <a:cubicBezTo>
                    <a:pt x="13" y="775"/>
                    <a:pt x="227" y="977"/>
                    <a:pt x="489" y="977"/>
                  </a:cubicBezTo>
                  <a:lnTo>
                    <a:pt x="1834" y="977"/>
                  </a:lnTo>
                  <a:cubicBezTo>
                    <a:pt x="2108" y="977"/>
                    <a:pt x="2323" y="775"/>
                    <a:pt x="2323" y="489"/>
                  </a:cubicBezTo>
                  <a:cubicBezTo>
                    <a:pt x="2323" y="203"/>
                    <a:pt x="2108" y="1"/>
                    <a:pt x="1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2857200" y="2897500"/>
              <a:ext cx="68475" cy="68500"/>
            </a:xfrm>
            <a:custGeom>
              <a:rect b="b" l="l" r="r" t="t"/>
              <a:pathLst>
                <a:path extrusionOk="0" h="2740" w="2739">
                  <a:moveTo>
                    <a:pt x="1750" y="977"/>
                  </a:moveTo>
                  <a:lnTo>
                    <a:pt x="1750" y="1763"/>
                  </a:lnTo>
                  <a:lnTo>
                    <a:pt x="976" y="1763"/>
                  </a:lnTo>
                  <a:lnTo>
                    <a:pt x="976" y="977"/>
                  </a:lnTo>
                  <a:close/>
                  <a:moveTo>
                    <a:pt x="488" y="1"/>
                  </a:moveTo>
                  <a:cubicBezTo>
                    <a:pt x="203" y="1"/>
                    <a:pt x="0" y="215"/>
                    <a:pt x="0" y="489"/>
                  </a:cubicBezTo>
                  <a:lnTo>
                    <a:pt x="0" y="2251"/>
                  </a:lnTo>
                  <a:cubicBezTo>
                    <a:pt x="12" y="2537"/>
                    <a:pt x="226" y="2739"/>
                    <a:pt x="488" y="2739"/>
                  </a:cubicBezTo>
                  <a:lnTo>
                    <a:pt x="2250" y="2739"/>
                  </a:lnTo>
                  <a:cubicBezTo>
                    <a:pt x="2524" y="2739"/>
                    <a:pt x="2739" y="2537"/>
                    <a:pt x="2739" y="2251"/>
                  </a:cubicBezTo>
                  <a:lnTo>
                    <a:pt x="2739" y="489"/>
                  </a:lnTo>
                  <a:cubicBezTo>
                    <a:pt x="2739" y="215"/>
                    <a:pt x="2524" y="1"/>
                    <a:pt x="2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3"/>
          <p:cNvSpPr/>
          <p:nvPr/>
        </p:nvSpPr>
        <p:spPr>
          <a:xfrm>
            <a:off x="2491800" y="811175"/>
            <a:ext cx="4160400" cy="369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3"/>
          <p:cNvSpPr txBox="1"/>
          <p:nvPr>
            <p:ph type="ctrTitle"/>
          </p:nvPr>
        </p:nvSpPr>
        <p:spPr>
          <a:xfrm>
            <a:off x="3049500" y="1101850"/>
            <a:ext cx="3045000" cy="19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</a:t>
            </a:r>
            <a:endParaRPr/>
          </a:p>
        </p:txBody>
      </p:sp>
      <p:sp>
        <p:nvSpPr>
          <p:cNvPr id="448" name="Google Shape;448;p43"/>
          <p:cNvSpPr/>
          <p:nvPr/>
        </p:nvSpPr>
        <p:spPr>
          <a:xfrm>
            <a:off x="1980850" y="360038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9" name="Google Shape;449;p43"/>
          <p:cNvCxnSpPr/>
          <p:nvPr/>
        </p:nvCxnSpPr>
        <p:spPr>
          <a:xfrm>
            <a:off x="4889500" y="1652900"/>
            <a:ext cx="7692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0" name="Google Shape;450;p43"/>
          <p:cNvSpPr txBox="1"/>
          <p:nvPr>
            <p:ph idx="2" type="title"/>
          </p:nvPr>
        </p:nvSpPr>
        <p:spPr>
          <a:xfrm>
            <a:off x="2066300" y="561113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1" name="Google Shape;451;p43"/>
          <p:cNvSpPr txBox="1"/>
          <p:nvPr>
            <p:ph idx="1" type="subTitle"/>
          </p:nvPr>
        </p:nvSpPr>
        <p:spPr>
          <a:xfrm>
            <a:off x="3049500" y="3062425"/>
            <a:ext cx="3189600" cy="1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Learn new skills outside of our field of study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Further develop skills learned in the classroom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4"/>
          <p:cNvSpPr txBox="1"/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</a:t>
            </a:r>
            <a:endParaRPr/>
          </a:p>
        </p:txBody>
      </p:sp>
      <p:sp>
        <p:nvSpPr>
          <p:cNvPr id="457" name="Google Shape;457;p44"/>
          <p:cNvSpPr txBox="1"/>
          <p:nvPr>
            <p:ph idx="1" type="subTitle"/>
          </p:nvPr>
        </p:nvSpPr>
        <p:spPr>
          <a:xfrm>
            <a:off x="1171900" y="2734550"/>
            <a:ext cx="3145500" cy="4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Plan</a:t>
            </a:r>
            <a:endParaRPr/>
          </a:p>
        </p:txBody>
      </p:sp>
      <p:sp>
        <p:nvSpPr>
          <p:cNvPr id="458" name="Google Shape;458;p44"/>
          <p:cNvSpPr txBox="1"/>
          <p:nvPr>
            <p:ph idx="2" type="subTitle"/>
          </p:nvPr>
        </p:nvSpPr>
        <p:spPr>
          <a:xfrm>
            <a:off x="1171900" y="3071002"/>
            <a:ext cx="31455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extend the lifetime of the program beyond the Summer 2020 work term</a:t>
            </a:r>
            <a:endParaRPr/>
          </a:p>
        </p:txBody>
      </p:sp>
      <p:sp>
        <p:nvSpPr>
          <p:cNvPr id="459" name="Google Shape;459;p44"/>
          <p:cNvSpPr txBox="1"/>
          <p:nvPr>
            <p:ph idx="3" type="subTitle"/>
          </p:nvPr>
        </p:nvSpPr>
        <p:spPr>
          <a:xfrm>
            <a:off x="4826600" y="2734550"/>
            <a:ext cx="3145500" cy="4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460" name="Google Shape;460;p44"/>
          <p:cNvSpPr txBox="1"/>
          <p:nvPr>
            <p:ph idx="4" type="subTitle"/>
          </p:nvPr>
        </p:nvSpPr>
        <p:spPr>
          <a:xfrm>
            <a:off x="4826600" y="3071002"/>
            <a:ext cx="31455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promote the uOttawa BioTalent program and to generate future interest</a:t>
            </a:r>
            <a:endParaRPr/>
          </a:p>
        </p:txBody>
      </p:sp>
      <p:sp>
        <p:nvSpPr>
          <p:cNvPr id="461" name="Google Shape;461;p44"/>
          <p:cNvSpPr/>
          <p:nvPr/>
        </p:nvSpPr>
        <p:spPr>
          <a:xfrm>
            <a:off x="2229938" y="1389963"/>
            <a:ext cx="1029300" cy="10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4"/>
          <p:cNvSpPr/>
          <p:nvPr/>
        </p:nvSpPr>
        <p:spPr>
          <a:xfrm>
            <a:off x="5884700" y="1389963"/>
            <a:ext cx="1029300" cy="10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3" name="Google Shape;463;p44"/>
          <p:cNvGrpSpPr/>
          <p:nvPr/>
        </p:nvGrpSpPr>
        <p:grpSpPr>
          <a:xfrm>
            <a:off x="2511488" y="1655980"/>
            <a:ext cx="466204" cy="497280"/>
            <a:chOff x="-60988625" y="2310475"/>
            <a:chExt cx="316650" cy="311150"/>
          </a:xfrm>
        </p:grpSpPr>
        <p:sp>
          <p:nvSpPr>
            <p:cNvPr id="464" name="Google Shape;464;p44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44"/>
          <p:cNvGrpSpPr/>
          <p:nvPr/>
        </p:nvGrpSpPr>
        <p:grpSpPr>
          <a:xfrm>
            <a:off x="6129720" y="1655991"/>
            <a:ext cx="539245" cy="497254"/>
            <a:chOff x="-62890750" y="2296300"/>
            <a:chExt cx="330825" cy="317450"/>
          </a:xfrm>
        </p:grpSpPr>
        <p:sp>
          <p:nvSpPr>
            <p:cNvPr id="471" name="Google Shape;471;p44"/>
            <p:cNvSpPr/>
            <p:nvPr/>
          </p:nvSpPr>
          <p:spPr>
            <a:xfrm>
              <a:off x="-62890750" y="2296300"/>
              <a:ext cx="313500" cy="195375"/>
            </a:xfrm>
            <a:custGeom>
              <a:rect b="b" l="l" r="r" t="t"/>
              <a:pathLst>
                <a:path extrusionOk="0" h="7815" w="1254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-62874975" y="2417475"/>
              <a:ext cx="315050" cy="196275"/>
            </a:xfrm>
            <a:custGeom>
              <a:rect b="b" l="l" r="r" t="t"/>
              <a:pathLst>
                <a:path extrusionOk="0" h="7851" w="12602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-62822225" y="2357750"/>
              <a:ext cx="193000" cy="192975"/>
            </a:xfrm>
            <a:custGeom>
              <a:rect b="b" l="l" r="r" t="t"/>
              <a:pathLst>
                <a:path extrusionOk="0" h="7719" w="772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5"/>
          <p:cNvSpPr/>
          <p:nvPr/>
        </p:nvSpPr>
        <p:spPr>
          <a:xfrm>
            <a:off x="2491800" y="811175"/>
            <a:ext cx="4160400" cy="34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5"/>
          <p:cNvSpPr txBox="1"/>
          <p:nvPr>
            <p:ph type="ctrTitle"/>
          </p:nvPr>
        </p:nvSpPr>
        <p:spPr>
          <a:xfrm>
            <a:off x="3049500" y="1101850"/>
            <a:ext cx="3251400" cy="19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BUSINESS</a:t>
            </a:r>
            <a:r>
              <a:rPr lang="en"/>
              <a:t> PLAN</a:t>
            </a:r>
            <a:endParaRPr/>
          </a:p>
        </p:txBody>
      </p:sp>
      <p:sp>
        <p:nvSpPr>
          <p:cNvPr id="480" name="Google Shape;480;p45"/>
          <p:cNvSpPr/>
          <p:nvPr/>
        </p:nvSpPr>
        <p:spPr>
          <a:xfrm>
            <a:off x="1980850" y="360038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1" name="Google Shape;481;p45"/>
          <p:cNvCxnSpPr/>
          <p:nvPr/>
        </p:nvCxnSpPr>
        <p:spPr>
          <a:xfrm>
            <a:off x="5210050" y="2557625"/>
            <a:ext cx="7692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2" name="Google Shape;482;p45"/>
          <p:cNvSpPr txBox="1"/>
          <p:nvPr>
            <p:ph idx="2" type="title"/>
          </p:nvPr>
        </p:nvSpPr>
        <p:spPr>
          <a:xfrm>
            <a:off x="2066300" y="561113"/>
            <a:ext cx="704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3" name="Google Shape;483;p45"/>
          <p:cNvSpPr txBox="1"/>
          <p:nvPr>
            <p:ph idx="1" type="subTitle"/>
          </p:nvPr>
        </p:nvSpPr>
        <p:spPr>
          <a:xfrm>
            <a:off x="3049500" y="3062425"/>
            <a:ext cx="3045000" cy="9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6"/>
          <p:cNvSpPr txBox="1"/>
          <p:nvPr>
            <p:ph idx="1" type="subTitle"/>
          </p:nvPr>
        </p:nvSpPr>
        <p:spPr>
          <a:xfrm>
            <a:off x="6085175" y="575900"/>
            <a:ext cx="1952700" cy="9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Extend the 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Lifeline</a:t>
            </a:r>
            <a:endParaRPr sz="2100"/>
          </a:p>
        </p:txBody>
      </p:sp>
      <p:sp>
        <p:nvSpPr>
          <p:cNvPr id="489" name="Google Shape;489;p46"/>
          <p:cNvSpPr txBox="1"/>
          <p:nvPr>
            <p:ph idx="4294967295" type="title"/>
          </p:nvPr>
        </p:nvSpPr>
        <p:spPr>
          <a:xfrm>
            <a:off x="253150" y="1582525"/>
            <a:ext cx="3809100" cy="18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UOTTAWA BIOGENIE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PLAN</a:t>
            </a:r>
            <a:endParaRPr/>
          </a:p>
        </p:txBody>
      </p:sp>
      <p:pic>
        <p:nvPicPr>
          <p:cNvPr id="490" name="Google Shape;490;p46"/>
          <p:cNvPicPr preferRelativeResize="0"/>
          <p:nvPr/>
        </p:nvPicPr>
        <p:blipFill rotWithShape="1">
          <a:blip r:embed="rId3">
            <a:alphaModFix/>
          </a:blip>
          <a:srcRect b="0" l="5915" r="7847" t="0"/>
          <a:stretch/>
        </p:blipFill>
        <p:spPr>
          <a:xfrm>
            <a:off x="7290975" y="3235550"/>
            <a:ext cx="1544750" cy="116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6"/>
          <p:cNvPicPr preferRelativeResize="0"/>
          <p:nvPr/>
        </p:nvPicPr>
        <p:blipFill rotWithShape="1">
          <a:blip r:embed="rId4">
            <a:alphaModFix/>
          </a:blip>
          <a:srcRect b="44884" l="9120" r="10233" t="7013"/>
          <a:stretch/>
        </p:blipFill>
        <p:spPr>
          <a:xfrm>
            <a:off x="4852685" y="3328225"/>
            <a:ext cx="1544765" cy="142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2" name="Google Shape;492;p46"/>
          <p:cNvCxnSpPr/>
          <p:nvPr/>
        </p:nvCxnSpPr>
        <p:spPr>
          <a:xfrm flipH="1" rot="10800000">
            <a:off x="4062250" y="1353625"/>
            <a:ext cx="1806000" cy="585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3" name="Google Shape;493;p46"/>
          <p:cNvCxnSpPr/>
          <p:nvPr/>
        </p:nvCxnSpPr>
        <p:spPr>
          <a:xfrm>
            <a:off x="4060650" y="1956100"/>
            <a:ext cx="3327000" cy="986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4" name="Google Shape;494;p46"/>
          <p:cNvCxnSpPr/>
          <p:nvPr/>
        </p:nvCxnSpPr>
        <p:spPr>
          <a:xfrm>
            <a:off x="4043200" y="1938625"/>
            <a:ext cx="1100400" cy="1004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95" name="Google Shape;49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186" y="22375"/>
            <a:ext cx="1952686" cy="18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9499" y="3003925"/>
            <a:ext cx="2071150" cy="198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5900" y="3032000"/>
            <a:ext cx="2012575" cy="1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"/>
          <p:cNvSpPr/>
          <p:nvPr/>
        </p:nvSpPr>
        <p:spPr>
          <a:xfrm>
            <a:off x="726800" y="1552875"/>
            <a:ext cx="3741900" cy="1371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7"/>
          <p:cNvSpPr/>
          <p:nvPr/>
        </p:nvSpPr>
        <p:spPr>
          <a:xfrm>
            <a:off x="4689000" y="1552875"/>
            <a:ext cx="3741900" cy="1371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7"/>
          <p:cNvSpPr/>
          <p:nvPr/>
        </p:nvSpPr>
        <p:spPr>
          <a:xfrm>
            <a:off x="726800" y="3123450"/>
            <a:ext cx="3741900" cy="1371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7"/>
          <p:cNvSpPr/>
          <p:nvPr/>
        </p:nvSpPr>
        <p:spPr>
          <a:xfrm>
            <a:off x="4689000" y="3123450"/>
            <a:ext cx="3741900" cy="1371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rotWithShape="0" algn="bl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7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COVERED</a:t>
            </a:r>
            <a:endParaRPr/>
          </a:p>
        </p:txBody>
      </p:sp>
      <p:sp>
        <p:nvSpPr>
          <p:cNvPr id="507" name="Google Shape;507;p47"/>
          <p:cNvSpPr txBox="1"/>
          <p:nvPr>
            <p:ph idx="1" type="subTitle"/>
          </p:nvPr>
        </p:nvSpPr>
        <p:spPr>
          <a:xfrm>
            <a:off x="1409000" y="1687513"/>
            <a:ext cx="23775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</a:t>
            </a:r>
            <a:endParaRPr b="0"/>
          </a:p>
        </p:txBody>
      </p:sp>
      <p:sp>
        <p:nvSpPr>
          <p:cNvPr id="508" name="Google Shape;508;p47"/>
          <p:cNvSpPr txBox="1"/>
          <p:nvPr>
            <p:ph idx="2" type="subTitle"/>
          </p:nvPr>
        </p:nvSpPr>
        <p:spPr>
          <a:xfrm>
            <a:off x="1409000" y="2206045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</a:t>
            </a:r>
            <a:r>
              <a:rPr lang="en"/>
              <a:t>involved</a:t>
            </a:r>
            <a:r>
              <a:rPr lang="en"/>
              <a:t>?</a:t>
            </a:r>
            <a:endParaRPr/>
          </a:p>
        </p:txBody>
      </p:sp>
      <p:sp>
        <p:nvSpPr>
          <p:cNvPr id="509" name="Google Shape;509;p47"/>
          <p:cNvSpPr txBox="1"/>
          <p:nvPr>
            <p:ph idx="3" type="subTitle"/>
          </p:nvPr>
        </p:nvSpPr>
        <p:spPr>
          <a:xfrm>
            <a:off x="1409000" y="3258075"/>
            <a:ext cx="23775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</a:t>
            </a:r>
            <a:endParaRPr b="0"/>
          </a:p>
        </p:txBody>
      </p:sp>
      <p:sp>
        <p:nvSpPr>
          <p:cNvPr id="510" name="Google Shape;510;p47"/>
          <p:cNvSpPr txBox="1"/>
          <p:nvPr>
            <p:ph idx="4" type="subTitle"/>
          </p:nvPr>
        </p:nvSpPr>
        <p:spPr>
          <a:xfrm>
            <a:off x="1409000" y="3741275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our competition and how are we better?</a:t>
            </a:r>
            <a:endParaRPr/>
          </a:p>
        </p:txBody>
      </p:sp>
      <p:sp>
        <p:nvSpPr>
          <p:cNvPr id="511" name="Google Shape;511;p47"/>
          <p:cNvSpPr txBox="1"/>
          <p:nvPr>
            <p:ph idx="5" type="subTitle"/>
          </p:nvPr>
        </p:nvSpPr>
        <p:spPr>
          <a:xfrm>
            <a:off x="5371200" y="1687513"/>
            <a:ext cx="23775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</a:t>
            </a:r>
            <a:endParaRPr b="0"/>
          </a:p>
        </p:txBody>
      </p:sp>
      <p:sp>
        <p:nvSpPr>
          <p:cNvPr id="512" name="Google Shape;512;p47"/>
          <p:cNvSpPr txBox="1"/>
          <p:nvPr>
            <p:ph idx="6" type="subTitle"/>
          </p:nvPr>
        </p:nvSpPr>
        <p:spPr>
          <a:xfrm>
            <a:off x="5371200" y="2206045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we targeting?</a:t>
            </a:r>
            <a:endParaRPr/>
          </a:p>
        </p:txBody>
      </p:sp>
      <p:sp>
        <p:nvSpPr>
          <p:cNvPr id="513" name="Google Shape;513;p47"/>
          <p:cNvSpPr txBox="1"/>
          <p:nvPr>
            <p:ph idx="7" type="subTitle"/>
          </p:nvPr>
        </p:nvSpPr>
        <p:spPr>
          <a:xfrm>
            <a:off x="5371200" y="3258075"/>
            <a:ext cx="23775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</a:t>
            </a:r>
            <a:endParaRPr b="0"/>
          </a:p>
        </p:txBody>
      </p:sp>
      <p:sp>
        <p:nvSpPr>
          <p:cNvPr id="514" name="Google Shape;514;p47"/>
          <p:cNvSpPr txBox="1"/>
          <p:nvPr>
            <p:ph idx="8" type="subTitle"/>
          </p:nvPr>
        </p:nvSpPr>
        <p:spPr>
          <a:xfrm>
            <a:off x="5371200" y="3741275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utilize social media and the website?</a:t>
            </a:r>
            <a:endParaRPr/>
          </a:p>
        </p:txBody>
      </p:sp>
      <p:sp>
        <p:nvSpPr>
          <p:cNvPr id="515" name="Google Shape;515;p47"/>
          <p:cNvSpPr/>
          <p:nvPr/>
        </p:nvSpPr>
        <p:spPr>
          <a:xfrm>
            <a:off x="3861388" y="2306375"/>
            <a:ext cx="1434900" cy="1434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nter for Health Statistics by Slidesgo">
  <a:themeElements>
    <a:clrScheme name="Simple Light">
      <a:dk1>
        <a:srgbClr val="211E42"/>
      </a:dk1>
      <a:lt1>
        <a:srgbClr val="FFFFFF"/>
      </a:lt1>
      <a:dk2>
        <a:srgbClr val="6D689C"/>
      </a:dk2>
      <a:lt2>
        <a:srgbClr val="D5D3EB"/>
      </a:lt2>
      <a:accent1>
        <a:srgbClr val="E4F8F9"/>
      </a:accent1>
      <a:accent2>
        <a:srgbClr val="C7EDF0"/>
      </a:accent2>
      <a:accent3>
        <a:srgbClr val="AAE3E8"/>
      </a:accent3>
      <a:accent4>
        <a:srgbClr val="24BBC4"/>
      </a:accent4>
      <a:accent5>
        <a:srgbClr val="0E868C"/>
      </a:accent5>
      <a:accent6>
        <a:srgbClr val="211E42"/>
      </a:accent6>
      <a:hlink>
        <a:srgbClr val="211E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384B30"/>
      </a:accent4>
      <a:accent5>
        <a:srgbClr val="00A29C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